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323" r:id="rId4"/>
    <p:sldId id="265" r:id="rId5"/>
    <p:sldId id="356" r:id="rId6"/>
    <p:sldId id="355" r:id="rId7"/>
    <p:sldId id="263" r:id="rId8"/>
    <p:sldId id="354" r:id="rId9"/>
    <p:sldId id="258" r:id="rId10"/>
    <p:sldId id="358" r:id="rId11"/>
    <p:sldId id="357" r:id="rId12"/>
    <p:sldId id="262" r:id="rId13"/>
    <p:sldId id="359" r:id="rId14"/>
    <p:sldId id="360" r:id="rId15"/>
    <p:sldId id="331" r:id="rId16"/>
    <p:sldId id="3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hif shaikh" initials="ks" lastIdx="3" clrIdx="0">
    <p:extLst>
      <p:ext uri="{19B8F6BF-5375-455C-9EA6-DF929625EA0E}">
        <p15:presenceInfo xmlns:p15="http://schemas.microsoft.com/office/powerpoint/2012/main" userId="kashif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8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12:45:28.299" idx="3">
    <p:pos x="218" y="4074"/>
    <p:text>Does parents' education level have a significant influence on their children's performance?
There seems to be no major effect in terms of parents' level of education on the average score across the subjects evaluated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F4AB-AE80-436E-A831-277E091CE0F3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DDDC-EB36-4564-BEBF-F6DCCAE02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36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5304df3c6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5304df3c6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8047e198bf_0_4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8047e198bf_0_4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047e198bf_0_4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047e198bf_0_4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047e198b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047e198b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83dedcdbf_3_4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83dedcdbf_3_4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047e198b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047e198b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7" name="Google Shape;5557;g783dedcdbf_3_2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8" name="Google Shape;5558;g783dedcdbf_3_2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8047e198bf_0_3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8047e198bf_0_3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18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DE38-312C-4B7D-A8F5-95222EB75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5930F-072E-4B93-875D-042F8F619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15BFE-6D53-4106-AF25-70C70B31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EA96D-7F92-4ACB-AC4B-040F9A39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60B-DC10-4DC3-850E-469D2362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38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FA50-4233-4581-B51D-9A3B9E2D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192B2-513E-49C8-94E8-5D5FB8134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9BE12-3F00-4633-8A59-C4ECB849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CE9D-2F74-4DCD-8E3D-165B24EF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A92C-BB30-4317-931A-45A370AD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1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BDCEE-7430-42C4-99FE-76E7157D1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2568A-69A0-4671-A8C5-BB5D0B4D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71B95-EDC2-494E-9C5A-DFBD27A6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6E09-5D4B-42BA-A828-8A17B8C0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FD331-58F5-4D64-9C95-01174201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44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60867" y="313050"/>
            <a:ext cx="54084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32267" y="905163"/>
            <a:ext cx="4273200" cy="22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72667" y="3069800"/>
            <a:ext cx="34328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3033" y="313050"/>
            <a:ext cx="318800" cy="6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7453867" y="4826925"/>
            <a:ext cx="35516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048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182800" y="1387575"/>
            <a:ext cx="9826400" cy="42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635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17800" y="313050"/>
            <a:ext cx="11356400" cy="475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965700" y="1509925"/>
            <a:ext cx="29696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65700" y="777325"/>
            <a:ext cx="296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4611200" y="1509925"/>
            <a:ext cx="29696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611200" y="777325"/>
            <a:ext cx="296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8256700" y="1509925"/>
            <a:ext cx="29696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256700" y="777325"/>
            <a:ext cx="296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/>
          </p:nvPr>
        </p:nvSpPr>
        <p:spPr>
          <a:xfrm>
            <a:off x="2788467" y="3454600"/>
            <a:ext cx="29696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>
            <a:off x="2788451" y="2722000"/>
            <a:ext cx="296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6433967" y="3454600"/>
            <a:ext cx="29696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6433951" y="2722000"/>
            <a:ext cx="296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37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9658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415600" y="4046325"/>
            <a:ext cx="11353600" cy="249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2324600" y="4492150"/>
            <a:ext cx="7535600" cy="9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547550"/>
            <a:ext cx="23404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3230000" y="5438950"/>
            <a:ext cx="5717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304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>
            <a:off x="415600" y="313050"/>
            <a:ext cx="113536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09" name="Google Shape;209;p35"/>
          <p:cNvGrpSpPr/>
          <p:nvPr/>
        </p:nvGrpSpPr>
        <p:grpSpPr>
          <a:xfrm>
            <a:off x="1109407" y="324100"/>
            <a:ext cx="10602843" cy="6209786"/>
            <a:chOff x="7112322" y="2445115"/>
            <a:chExt cx="6705002" cy="5235908"/>
          </a:xfrm>
        </p:grpSpPr>
        <p:sp>
          <p:nvSpPr>
            <p:cNvPr id="210" name="Google Shape;210;p35"/>
            <p:cNvSpPr/>
            <p:nvPr/>
          </p:nvSpPr>
          <p:spPr>
            <a:xfrm>
              <a:off x="10393622" y="2445115"/>
              <a:ext cx="3423702" cy="1185274"/>
            </a:xfrm>
            <a:custGeom>
              <a:avLst/>
              <a:gdLst/>
              <a:ahLst/>
              <a:cxnLst/>
              <a:rect l="l" t="t" r="r" b="b"/>
              <a:pathLst>
                <a:path w="205906" h="57440" extrusionOk="0">
                  <a:moveTo>
                    <a:pt x="0" y="0"/>
                  </a:moveTo>
                  <a:cubicBezTo>
                    <a:pt x="0" y="0"/>
                    <a:pt x="4944" y="22611"/>
                    <a:pt x="21811" y="22611"/>
                  </a:cubicBezTo>
                  <a:cubicBezTo>
                    <a:pt x="24415" y="22611"/>
                    <a:pt x="27304" y="22072"/>
                    <a:pt x="30504" y="20827"/>
                  </a:cubicBezTo>
                  <a:cubicBezTo>
                    <a:pt x="30504" y="20827"/>
                    <a:pt x="34242" y="36919"/>
                    <a:pt x="41741" y="39323"/>
                  </a:cubicBezTo>
                  <a:cubicBezTo>
                    <a:pt x="48530" y="41504"/>
                    <a:pt x="56463" y="39237"/>
                    <a:pt x="62687" y="42689"/>
                  </a:cubicBezTo>
                  <a:cubicBezTo>
                    <a:pt x="66817" y="44965"/>
                    <a:pt x="69335" y="49319"/>
                    <a:pt x="72883" y="52433"/>
                  </a:cubicBezTo>
                  <a:cubicBezTo>
                    <a:pt x="76647" y="55727"/>
                    <a:pt x="81651" y="57439"/>
                    <a:pt x="86635" y="57439"/>
                  </a:cubicBezTo>
                  <a:cubicBezTo>
                    <a:pt x="90093" y="57439"/>
                    <a:pt x="93541" y="56615"/>
                    <a:pt x="96560" y="54924"/>
                  </a:cubicBezTo>
                  <a:cubicBezTo>
                    <a:pt x="99848" y="53101"/>
                    <a:pt x="102822" y="50279"/>
                    <a:pt x="106578" y="49914"/>
                  </a:cubicBezTo>
                  <a:cubicBezTo>
                    <a:pt x="106852" y="49888"/>
                    <a:pt x="107126" y="49876"/>
                    <a:pt x="107398" y="49876"/>
                  </a:cubicBezTo>
                  <a:cubicBezTo>
                    <a:pt x="110459" y="49876"/>
                    <a:pt x="113370" y="51424"/>
                    <a:pt x="116327" y="52369"/>
                  </a:cubicBezTo>
                  <a:cubicBezTo>
                    <a:pt x="118669" y="53105"/>
                    <a:pt x="121088" y="53470"/>
                    <a:pt x="123501" y="53470"/>
                  </a:cubicBezTo>
                  <a:cubicBezTo>
                    <a:pt x="127217" y="53470"/>
                    <a:pt x="130918" y="52604"/>
                    <a:pt x="134295" y="50898"/>
                  </a:cubicBezTo>
                  <a:cubicBezTo>
                    <a:pt x="137637" y="49191"/>
                    <a:pt x="140560" y="46691"/>
                    <a:pt x="144035" y="45270"/>
                  </a:cubicBezTo>
                  <a:cubicBezTo>
                    <a:pt x="148615" y="43395"/>
                    <a:pt x="153729" y="43553"/>
                    <a:pt x="158660" y="43057"/>
                  </a:cubicBezTo>
                  <a:cubicBezTo>
                    <a:pt x="165613" y="42361"/>
                    <a:pt x="172876" y="40007"/>
                    <a:pt x="177151" y="34479"/>
                  </a:cubicBezTo>
                  <a:cubicBezTo>
                    <a:pt x="179560" y="31364"/>
                    <a:pt x="180835" y="27476"/>
                    <a:pt x="183307" y="24411"/>
                  </a:cubicBezTo>
                  <a:cubicBezTo>
                    <a:pt x="186900" y="19954"/>
                    <a:pt x="192533" y="17777"/>
                    <a:pt x="197205" y="14467"/>
                  </a:cubicBezTo>
                  <a:cubicBezTo>
                    <a:pt x="201877" y="11156"/>
                    <a:pt x="205906" y="5336"/>
                    <a:pt x="203848" y="0"/>
                  </a:cubicBezTo>
                  <a:close/>
                </a:path>
              </a:pathLst>
            </a:custGeom>
            <a:solidFill>
              <a:srgbClr val="678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12597342" y="2818750"/>
              <a:ext cx="754525" cy="4861225"/>
            </a:xfrm>
            <a:custGeom>
              <a:avLst/>
              <a:gdLst/>
              <a:ahLst/>
              <a:cxnLst/>
              <a:rect l="l" t="t" r="r" b="b"/>
              <a:pathLst>
                <a:path w="30181" h="194449" extrusionOk="0">
                  <a:moveTo>
                    <a:pt x="24671" y="0"/>
                  </a:moveTo>
                  <a:lnTo>
                    <a:pt x="13825" y="22"/>
                  </a:lnTo>
                  <a:lnTo>
                    <a:pt x="10182" y="35971"/>
                  </a:lnTo>
                  <a:cubicBezTo>
                    <a:pt x="10182" y="35971"/>
                    <a:pt x="10009" y="38512"/>
                    <a:pt x="7555" y="39158"/>
                  </a:cubicBezTo>
                  <a:cubicBezTo>
                    <a:pt x="7480" y="39178"/>
                    <a:pt x="7405" y="39188"/>
                    <a:pt x="7330" y="39188"/>
                  </a:cubicBezTo>
                  <a:cubicBezTo>
                    <a:pt x="4946" y="39188"/>
                    <a:pt x="2546" y="29564"/>
                    <a:pt x="2546" y="29564"/>
                  </a:cubicBezTo>
                  <a:lnTo>
                    <a:pt x="1" y="30667"/>
                  </a:lnTo>
                  <a:lnTo>
                    <a:pt x="5892" y="43543"/>
                  </a:lnTo>
                  <a:lnTo>
                    <a:pt x="9002" y="53748"/>
                  </a:lnTo>
                  <a:lnTo>
                    <a:pt x="10629" y="78792"/>
                  </a:lnTo>
                  <a:lnTo>
                    <a:pt x="6135" y="194449"/>
                  </a:lnTo>
                  <a:lnTo>
                    <a:pt x="19867" y="194449"/>
                  </a:lnTo>
                  <a:cubicBezTo>
                    <a:pt x="19867" y="194449"/>
                    <a:pt x="18779" y="84712"/>
                    <a:pt x="19116" y="79616"/>
                  </a:cubicBezTo>
                  <a:cubicBezTo>
                    <a:pt x="19453" y="74521"/>
                    <a:pt x="30180" y="59608"/>
                    <a:pt x="30180" y="59608"/>
                  </a:cubicBezTo>
                  <a:lnTo>
                    <a:pt x="29853" y="56279"/>
                  </a:lnTo>
                  <a:lnTo>
                    <a:pt x="18675" y="70851"/>
                  </a:lnTo>
                  <a:lnTo>
                    <a:pt x="24671" y="0"/>
                  </a:lnTo>
                  <a:close/>
                </a:path>
              </a:pathLst>
            </a:custGeom>
            <a:solidFill>
              <a:srgbClr val="678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1521548" y="2817698"/>
              <a:ext cx="972300" cy="4863325"/>
            </a:xfrm>
            <a:custGeom>
              <a:avLst/>
              <a:gdLst/>
              <a:ahLst/>
              <a:cxnLst/>
              <a:rect l="l" t="t" r="r" b="b"/>
              <a:pathLst>
                <a:path w="38892" h="194533" extrusionOk="0">
                  <a:moveTo>
                    <a:pt x="29834" y="0"/>
                  </a:moveTo>
                  <a:cubicBezTo>
                    <a:pt x="29834" y="0"/>
                    <a:pt x="20317" y="20810"/>
                    <a:pt x="18806" y="32712"/>
                  </a:cubicBezTo>
                  <a:lnTo>
                    <a:pt x="12481" y="16156"/>
                  </a:lnTo>
                  <a:lnTo>
                    <a:pt x="12481" y="16156"/>
                  </a:lnTo>
                  <a:cubicBezTo>
                    <a:pt x="10249" y="17832"/>
                    <a:pt x="16948" y="39783"/>
                    <a:pt x="16948" y="39783"/>
                  </a:cubicBezTo>
                  <a:cubicBezTo>
                    <a:pt x="16948" y="39783"/>
                    <a:pt x="11940" y="64336"/>
                    <a:pt x="12026" y="76986"/>
                  </a:cubicBezTo>
                  <a:cubicBezTo>
                    <a:pt x="12113" y="89636"/>
                    <a:pt x="12026" y="139860"/>
                    <a:pt x="12026" y="139860"/>
                  </a:cubicBezTo>
                  <a:lnTo>
                    <a:pt x="1" y="194491"/>
                  </a:lnTo>
                  <a:lnTo>
                    <a:pt x="13661" y="194533"/>
                  </a:lnTo>
                  <a:cubicBezTo>
                    <a:pt x="13661" y="194533"/>
                    <a:pt x="19557" y="147695"/>
                    <a:pt x="19189" y="142855"/>
                  </a:cubicBezTo>
                  <a:cubicBezTo>
                    <a:pt x="18820" y="138015"/>
                    <a:pt x="18816" y="75892"/>
                    <a:pt x="18816" y="75892"/>
                  </a:cubicBezTo>
                  <a:cubicBezTo>
                    <a:pt x="18816" y="75892"/>
                    <a:pt x="21420" y="46499"/>
                    <a:pt x="23651" y="37944"/>
                  </a:cubicBezTo>
                  <a:cubicBezTo>
                    <a:pt x="25882" y="29387"/>
                    <a:pt x="38891" y="22"/>
                    <a:pt x="38891" y="22"/>
                  </a:cubicBezTo>
                  <a:lnTo>
                    <a:pt x="29834" y="0"/>
                  </a:lnTo>
                  <a:close/>
                </a:path>
              </a:pathLst>
            </a:custGeom>
            <a:solidFill>
              <a:srgbClr val="678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246086" y="2925495"/>
              <a:ext cx="253450" cy="297600"/>
            </a:xfrm>
            <a:custGeom>
              <a:avLst/>
              <a:gdLst/>
              <a:ahLst/>
              <a:cxnLst/>
              <a:rect l="l" t="t" r="r" b="b"/>
              <a:pathLst>
                <a:path w="10138" h="11904" extrusionOk="0">
                  <a:moveTo>
                    <a:pt x="9914" y="0"/>
                  </a:moveTo>
                  <a:cubicBezTo>
                    <a:pt x="4486" y="1194"/>
                    <a:pt x="197" y="6348"/>
                    <a:pt x="1" y="11903"/>
                  </a:cubicBezTo>
                  <a:cubicBezTo>
                    <a:pt x="5538" y="11238"/>
                    <a:pt x="10138" y="5984"/>
                    <a:pt x="10055" y="405"/>
                  </a:cubicBezTo>
                  <a:lnTo>
                    <a:pt x="99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7112322" y="5540125"/>
              <a:ext cx="133775" cy="185200"/>
            </a:xfrm>
            <a:custGeom>
              <a:avLst/>
              <a:gdLst/>
              <a:ahLst/>
              <a:cxnLst/>
              <a:rect l="l" t="t" r="r" b="b"/>
              <a:pathLst>
                <a:path w="5351" h="7408" extrusionOk="0">
                  <a:moveTo>
                    <a:pt x="548" y="0"/>
                  </a:moveTo>
                  <a:lnTo>
                    <a:pt x="307" y="5"/>
                  </a:lnTo>
                  <a:cubicBezTo>
                    <a:pt x="0" y="3181"/>
                    <a:pt x="1806" y="6187"/>
                    <a:pt x="4755" y="7408"/>
                  </a:cubicBezTo>
                  <a:cubicBezTo>
                    <a:pt x="5351" y="4243"/>
                    <a:pt x="3572" y="111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597951" y="3538180"/>
              <a:ext cx="133700" cy="185125"/>
            </a:xfrm>
            <a:custGeom>
              <a:avLst/>
              <a:gdLst/>
              <a:ahLst/>
              <a:cxnLst/>
              <a:rect l="l" t="t" r="r" b="b"/>
              <a:pathLst>
                <a:path w="5348" h="7405" extrusionOk="0">
                  <a:moveTo>
                    <a:pt x="298" y="1"/>
                  </a:moveTo>
                  <a:cubicBezTo>
                    <a:pt x="1" y="3177"/>
                    <a:pt x="1806" y="6177"/>
                    <a:pt x="4752" y="7404"/>
                  </a:cubicBezTo>
                  <a:cubicBezTo>
                    <a:pt x="5348" y="4238"/>
                    <a:pt x="3565" y="1106"/>
                    <a:pt x="5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6" name="Google Shape;216;p35"/>
          <p:cNvGrpSpPr/>
          <p:nvPr/>
        </p:nvGrpSpPr>
        <p:grpSpPr>
          <a:xfrm>
            <a:off x="1378953" y="5334671"/>
            <a:ext cx="1208199" cy="1207130"/>
            <a:chOff x="11591325" y="7154725"/>
            <a:chExt cx="395750" cy="527200"/>
          </a:xfrm>
        </p:grpSpPr>
        <p:sp>
          <p:nvSpPr>
            <p:cNvPr id="217" name="Google Shape;217;p35"/>
            <p:cNvSpPr/>
            <p:nvPr/>
          </p:nvSpPr>
          <p:spPr>
            <a:xfrm>
              <a:off x="11665450" y="7154725"/>
              <a:ext cx="151425" cy="279625"/>
            </a:xfrm>
            <a:custGeom>
              <a:avLst/>
              <a:gdLst/>
              <a:ahLst/>
              <a:cxnLst/>
              <a:rect l="l" t="t" r="r" b="b"/>
              <a:pathLst>
                <a:path w="6057" h="11185" extrusionOk="0">
                  <a:moveTo>
                    <a:pt x="1853" y="1"/>
                  </a:moveTo>
                  <a:cubicBezTo>
                    <a:pt x="1855" y="1"/>
                    <a:pt x="1857" y="1"/>
                    <a:pt x="1859" y="1"/>
                  </a:cubicBezTo>
                  <a:lnTo>
                    <a:pt x="1859" y="1"/>
                  </a:lnTo>
                  <a:cubicBezTo>
                    <a:pt x="1862" y="1"/>
                    <a:pt x="1864" y="1"/>
                    <a:pt x="1867" y="1"/>
                  </a:cubicBezTo>
                  <a:close/>
                  <a:moveTo>
                    <a:pt x="1859" y="1"/>
                  </a:moveTo>
                  <a:lnTo>
                    <a:pt x="1859" y="1"/>
                  </a:lnTo>
                  <a:cubicBezTo>
                    <a:pt x="1" y="205"/>
                    <a:pt x="175" y="4370"/>
                    <a:pt x="956" y="6412"/>
                  </a:cubicBezTo>
                  <a:cubicBezTo>
                    <a:pt x="1452" y="7706"/>
                    <a:pt x="2586" y="10187"/>
                    <a:pt x="4717" y="11184"/>
                  </a:cubicBezTo>
                  <a:cubicBezTo>
                    <a:pt x="5491" y="9212"/>
                    <a:pt x="6056" y="6845"/>
                    <a:pt x="5705" y="4755"/>
                  </a:cubicBezTo>
                  <a:cubicBezTo>
                    <a:pt x="5553" y="3667"/>
                    <a:pt x="5156" y="2629"/>
                    <a:pt x="4545" y="1717"/>
                  </a:cubicBezTo>
                  <a:cubicBezTo>
                    <a:pt x="3917" y="806"/>
                    <a:pt x="2948" y="187"/>
                    <a:pt x="1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11844675" y="7363025"/>
              <a:ext cx="142400" cy="144950"/>
            </a:xfrm>
            <a:custGeom>
              <a:avLst/>
              <a:gdLst/>
              <a:ahLst/>
              <a:cxnLst/>
              <a:rect l="l" t="t" r="r" b="b"/>
              <a:pathLst>
                <a:path w="5696" h="5798" extrusionOk="0">
                  <a:moveTo>
                    <a:pt x="4126" y="1"/>
                  </a:moveTo>
                  <a:cubicBezTo>
                    <a:pt x="3891" y="1"/>
                    <a:pt x="3656" y="43"/>
                    <a:pt x="3432" y="129"/>
                  </a:cubicBezTo>
                  <a:cubicBezTo>
                    <a:pt x="2236" y="443"/>
                    <a:pt x="1218" y="1225"/>
                    <a:pt x="604" y="2297"/>
                  </a:cubicBezTo>
                  <a:cubicBezTo>
                    <a:pt x="0" y="3390"/>
                    <a:pt x="31" y="4725"/>
                    <a:pt x="685" y="5789"/>
                  </a:cubicBezTo>
                  <a:lnTo>
                    <a:pt x="685" y="5798"/>
                  </a:lnTo>
                  <a:cubicBezTo>
                    <a:pt x="2493" y="5680"/>
                    <a:pt x="3827" y="4500"/>
                    <a:pt x="4938" y="3066"/>
                  </a:cubicBezTo>
                  <a:cubicBezTo>
                    <a:pt x="5282" y="2660"/>
                    <a:pt x="5512" y="2173"/>
                    <a:pt x="5607" y="1649"/>
                  </a:cubicBezTo>
                  <a:cubicBezTo>
                    <a:pt x="5696" y="1117"/>
                    <a:pt x="5488" y="579"/>
                    <a:pt x="5066" y="242"/>
                  </a:cubicBezTo>
                  <a:cubicBezTo>
                    <a:pt x="4775" y="82"/>
                    <a:pt x="4451" y="1"/>
                    <a:pt x="4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11841750" y="7418700"/>
              <a:ext cx="87575" cy="254350"/>
            </a:xfrm>
            <a:custGeom>
              <a:avLst/>
              <a:gdLst/>
              <a:ahLst/>
              <a:cxnLst/>
              <a:rect l="l" t="t" r="r" b="b"/>
              <a:pathLst>
                <a:path w="3503" h="10174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360" y="46"/>
                    <a:pt x="3227" y="113"/>
                    <a:pt x="3107" y="202"/>
                  </a:cubicBezTo>
                  <a:cubicBezTo>
                    <a:pt x="2761" y="417"/>
                    <a:pt x="2445" y="676"/>
                    <a:pt x="2165" y="972"/>
                  </a:cubicBezTo>
                  <a:cubicBezTo>
                    <a:pt x="1245" y="1969"/>
                    <a:pt x="615" y="3198"/>
                    <a:pt x="342" y="4527"/>
                  </a:cubicBezTo>
                  <a:cubicBezTo>
                    <a:pt x="83" y="5840"/>
                    <a:pt x="0" y="7181"/>
                    <a:pt x="97" y="8516"/>
                  </a:cubicBezTo>
                  <a:cubicBezTo>
                    <a:pt x="129" y="9027"/>
                    <a:pt x="161" y="9436"/>
                    <a:pt x="192" y="9719"/>
                  </a:cubicBezTo>
                  <a:cubicBezTo>
                    <a:pt x="194" y="9873"/>
                    <a:pt x="218" y="10026"/>
                    <a:pt x="265" y="10173"/>
                  </a:cubicBezTo>
                  <a:cubicBezTo>
                    <a:pt x="301" y="9619"/>
                    <a:pt x="304" y="9062"/>
                    <a:pt x="274" y="8507"/>
                  </a:cubicBezTo>
                  <a:cubicBezTo>
                    <a:pt x="225" y="7189"/>
                    <a:pt x="330" y="5871"/>
                    <a:pt x="584" y="4577"/>
                  </a:cubicBezTo>
                  <a:cubicBezTo>
                    <a:pt x="851" y="3289"/>
                    <a:pt x="1436" y="2087"/>
                    <a:pt x="2287" y="1084"/>
                  </a:cubicBezTo>
                  <a:cubicBezTo>
                    <a:pt x="2663" y="690"/>
                    <a:pt x="3069" y="328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11724200" y="7233850"/>
              <a:ext cx="126575" cy="448075"/>
            </a:xfrm>
            <a:custGeom>
              <a:avLst/>
              <a:gdLst/>
              <a:ahLst/>
              <a:cxnLst/>
              <a:rect l="l" t="t" r="r" b="b"/>
              <a:pathLst>
                <a:path w="5063" h="17923" extrusionOk="0">
                  <a:moveTo>
                    <a:pt x="0" y="1"/>
                  </a:moveTo>
                  <a:cubicBezTo>
                    <a:pt x="49" y="242"/>
                    <a:pt x="120" y="478"/>
                    <a:pt x="213" y="706"/>
                  </a:cubicBezTo>
                  <a:cubicBezTo>
                    <a:pt x="358" y="1199"/>
                    <a:pt x="545" y="1844"/>
                    <a:pt x="777" y="2618"/>
                  </a:cubicBezTo>
                  <a:cubicBezTo>
                    <a:pt x="1233" y="4235"/>
                    <a:pt x="1903" y="6462"/>
                    <a:pt x="2600" y="8939"/>
                  </a:cubicBezTo>
                  <a:cubicBezTo>
                    <a:pt x="3296" y="11416"/>
                    <a:pt x="3897" y="13665"/>
                    <a:pt x="4329" y="15291"/>
                  </a:cubicBezTo>
                  <a:lnTo>
                    <a:pt x="4844" y="17222"/>
                  </a:lnTo>
                  <a:cubicBezTo>
                    <a:pt x="4894" y="17462"/>
                    <a:pt x="4967" y="17697"/>
                    <a:pt x="5063" y="17923"/>
                  </a:cubicBezTo>
                  <a:cubicBezTo>
                    <a:pt x="5038" y="17679"/>
                    <a:pt x="4996" y="17436"/>
                    <a:pt x="4935" y="17199"/>
                  </a:cubicBezTo>
                  <a:cubicBezTo>
                    <a:pt x="4826" y="16739"/>
                    <a:pt x="4671" y="16074"/>
                    <a:pt x="4480" y="15255"/>
                  </a:cubicBezTo>
                  <a:cubicBezTo>
                    <a:pt x="4088" y="13616"/>
                    <a:pt x="3511" y="11356"/>
                    <a:pt x="2814" y="8880"/>
                  </a:cubicBezTo>
                  <a:cubicBezTo>
                    <a:pt x="2118" y="6403"/>
                    <a:pt x="1429" y="4176"/>
                    <a:pt x="906" y="2574"/>
                  </a:cubicBezTo>
                  <a:cubicBezTo>
                    <a:pt x="646" y="1771"/>
                    <a:pt x="427" y="1139"/>
                    <a:pt x="269" y="683"/>
                  </a:cubicBezTo>
                  <a:cubicBezTo>
                    <a:pt x="197" y="449"/>
                    <a:pt x="107" y="22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11591325" y="7440050"/>
              <a:ext cx="199600" cy="127625"/>
            </a:xfrm>
            <a:custGeom>
              <a:avLst/>
              <a:gdLst/>
              <a:ahLst/>
              <a:cxnLst/>
              <a:rect l="l" t="t" r="r" b="b"/>
              <a:pathLst>
                <a:path w="7984" h="5105" extrusionOk="0">
                  <a:moveTo>
                    <a:pt x="1545" y="1"/>
                  </a:moveTo>
                  <a:cubicBezTo>
                    <a:pt x="1071" y="1"/>
                    <a:pt x="611" y="128"/>
                    <a:pt x="360" y="518"/>
                  </a:cubicBezTo>
                  <a:cubicBezTo>
                    <a:pt x="1" y="1078"/>
                    <a:pt x="311" y="1807"/>
                    <a:pt x="697" y="2341"/>
                  </a:cubicBezTo>
                  <a:cubicBezTo>
                    <a:pt x="2032" y="4107"/>
                    <a:pt x="4101" y="5105"/>
                    <a:pt x="6250" y="5105"/>
                  </a:cubicBezTo>
                  <a:cubicBezTo>
                    <a:pt x="6826" y="5105"/>
                    <a:pt x="7408" y="5033"/>
                    <a:pt x="7984" y="4885"/>
                  </a:cubicBezTo>
                  <a:lnTo>
                    <a:pt x="7969" y="4694"/>
                  </a:lnTo>
                  <a:cubicBezTo>
                    <a:pt x="6891" y="2304"/>
                    <a:pt x="4729" y="580"/>
                    <a:pt x="2159" y="63"/>
                  </a:cubicBezTo>
                  <a:cubicBezTo>
                    <a:pt x="1963" y="25"/>
                    <a:pt x="1753" y="1"/>
                    <a:pt x="1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11663025" y="7488000"/>
              <a:ext cx="182850" cy="176750"/>
            </a:xfrm>
            <a:custGeom>
              <a:avLst/>
              <a:gdLst/>
              <a:ahLst/>
              <a:cxnLst/>
              <a:rect l="l" t="t" r="r" b="b"/>
              <a:pathLst>
                <a:path w="7314" h="7070" extrusionOk="0">
                  <a:moveTo>
                    <a:pt x="89" y="0"/>
                  </a:moveTo>
                  <a:cubicBezTo>
                    <a:pt x="62" y="0"/>
                    <a:pt x="36" y="1"/>
                    <a:pt x="10" y="3"/>
                  </a:cubicBezTo>
                  <a:cubicBezTo>
                    <a:pt x="1" y="44"/>
                    <a:pt x="602" y="139"/>
                    <a:pt x="1499" y="498"/>
                  </a:cubicBezTo>
                  <a:cubicBezTo>
                    <a:pt x="2025" y="705"/>
                    <a:pt x="2530" y="958"/>
                    <a:pt x="3011" y="1255"/>
                  </a:cubicBezTo>
                  <a:cubicBezTo>
                    <a:pt x="3593" y="1624"/>
                    <a:pt x="4138" y="2049"/>
                    <a:pt x="4637" y="2525"/>
                  </a:cubicBezTo>
                  <a:cubicBezTo>
                    <a:pt x="5130" y="3009"/>
                    <a:pt x="5575" y="3542"/>
                    <a:pt x="5961" y="4114"/>
                  </a:cubicBezTo>
                  <a:cubicBezTo>
                    <a:pt x="6274" y="4584"/>
                    <a:pt x="6543" y="5081"/>
                    <a:pt x="6767" y="5598"/>
                  </a:cubicBezTo>
                  <a:cubicBezTo>
                    <a:pt x="7150" y="6487"/>
                    <a:pt x="7264" y="7070"/>
                    <a:pt x="7310" y="7070"/>
                  </a:cubicBezTo>
                  <a:cubicBezTo>
                    <a:pt x="7313" y="6926"/>
                    <a:pt x="7295" y="6784"/>
                    <a:pt x="7255" y="6646"/>
                  </a:cubicBezTo>
                  <a:cubicBezTo>
                    <a:pt x="7226" y="6482"/>
                    <a:pt x="7187" y="6321"/>
                    <a:pt x="7137" y="6163"/>
                  </a:cubicBezTo>
                  <a:cubicBezTo>
                    <a:pt x="7078" y="5949"/>
                    <a:pt x="7007" y="5739"/>
                    <a:pt x="6922" y="5535"/>
                  </a:cubicBezTo>
                  <a:cubicBezTo>
                    <a:pt x="6716" y="4996"/>
                    <a:pt x="6456" y="4481"/>
                    <a:pt x="6144" y="3996"/>
                  </a:cubicBezTo>
                  <a:cubicBezTo>
                    <a:pt x="5758" y="3403"/>
                    <a:pt x="5310" y="2853"/>
                    <a:pt x="4805" y="2356"/>
                  </a:cubicBezTo>
                  <a:cubicBezTo>
                    <a:pt x="4293" y="1869"/>
                    <a:pt x="3729" y="1437"/>
                    <a:pt x="3124" y="1068"/>
                  </a:cubicBezTo>
                  <a:cubicBezTo>
                    <a:pt x="2629" y="773"/>
                    <a:pt x="2104" y="528"/>
                    <a:pt x="1558" y="339"/>
                  </a:cubicBezTo>
                  <a:cubicBezTo>
                    <a:pt x="1351" y="264"/>
                    <a:pt x="1139" y="201"/>
                    <a:pt x="926" y="148"/>
                  </a:cubicBezTo>
                  <a:cubicBezTo>
                    <a:pt x="764" y="104"/>
                    <a:pt x="600" y="68"/>
                    <a:pt x="433" y="44"/>
                  </a:cubicBezTo>
                  <a:cubicBezTo>
                    <a:pt x="321" y="15"/>
                    <a:pt x="20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358600" y="4751025"/>
            <a:ext cx="54748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None/>
              <a:defRPr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1"/>
          </p:nvPr>
        </p:nvSpPr>
        <p:spPr>
          <a:xfrm>
            <a:off x="2989600" y="2220225"/>
            <a:ext cx="6205600" cy="19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None/>
              <a:defRPr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00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5AC8-B843-4436-BB83-40542F30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E4BCE-2834-4003-B071-39FA73B08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48E41-2B13-4349-B64B-3EF4330C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14BF7-8744-402C-916F-2FAE43F0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2E1CC-1BC6-44F6-8FFD-D2CCE6A1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44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337F2-847B-4E53-AB4E-E4B53EA6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9002-888B-4293-9024-E4F1D2CBA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080E8-D02E-4D15-B05C-0E001CCA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6ED9-4929-4322-91F6-BE6BA3F7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68DAB-4BC2-4564-9894-D41F9C38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7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2902-CC08-46CE-A908-5EB50419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F4573-7A4E-4F37-BF1D-A3B439A72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E15EA-1E56-449E-828E-4A4E776EA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AA474-1D45-4D50-9F2F-E37B9A17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88509-2E02-4F01-A61F-5A640D91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9954-3B78-4361-AB91-D9133266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47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0555-5A54-48C9-B0AF-7714F145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BBD2-AC87-442B-9B50-26B813310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04347-4884-44F3-BF2F-0C44B5278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4D7DB-ACF9-4B54-A6A7-DD7C39362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AAAAF-E6DB-4D61-8913-9A747B5B5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4FF65-681A-4F6C-AF5A-05CF670C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8CAAF-F326-4C5B-8C5C-B6BA5B8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712D4-F554-4496-BB4E-4AAAAE75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3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D48A-DE74-45F7-B91C-EEE180C6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88EAA-BAB6-4DAC-98B6-056E9C18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BAE24-A49D-4A79-A23A-3D2A5AF1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2C2B4-843A-4109-9648-2841FF6C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90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FDB82-530A-4C60-8A29-6F49F24D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4C1F7-3442-4BC7-8FF2-B41C1A44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E037-C526-4A12-A957-8295D78B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24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9AC9-3988-48D7-A9EE-11BB517C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B1C9-4515-4955-BD61-CD5A32D74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FBAFD-E2F4-4684-A62B-DDB085BD9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8E6C6-4155-4781-A91F-FA70D256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BA97-5ADC-47BF-8094-6670B463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0C174-753C-4132-8203-4916917C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11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3B7E-A09B-49D0-9780-5B86D36A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FD085-8885-4ACB-87EC-ECA29CBBD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E6904-F5B6-4C0F-8BD8-73948C60B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1FEE2-17D6-4573-9BA0-E40DC048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0F1BA-C65E-49BC-9624-697E202B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11391-5897-4176-9A4F-6DA7B297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0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53552-95F2-461B-A1B9-A6012CB0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00A6-F23C-4C9B-8501-FAE97630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A94B-39C5-4126-B273-57CEFE219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5E29E-2D1D-4265-B2CF-D61A96B0B5D8}" type="datetimeFigureOut">
              <a:rPr lang="en-IN" smtClean="0"/>
              <a:t>21-05-2021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9DA84-C1A8-4677-808C-C1F2CE178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6A142-5060-440B-97D6-EC388B15A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80FC8-2529-4056-AA9B-2A30B616B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99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7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6546574" y="581289"/>
            <a:ext cx="5247861" cy="3453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/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INSIGHTS ON STUDENTS PERFORMANCE DATASET</a:t>
            </a:r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l="14135" r="14506"/>
          <a:stretch/>
        </p:blipFill>
        <p:spPr>
          <a:xfrm>
            <a:off x="2298632" y="801048"/>
            <a:ext cx="3750525" cy="5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734C82B-2230-452D-BCD5-C5F669786D7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428847" y="4997339"/>
            <a:ext cx="2175088" cy="1279371"/>
          </a:xfrm>
        </p:spPr>
        <p:txBody>
          <a:bodyPr/>
          <a:lstStyle/>
          <a:p>
            <a:pPr algn="l"/>
            <a:r>
              <a:rPr lang="en-IN" sz="1600" dirty="0" err="1">
                <a:latin typeface="Arial Nova Cond" panose="020B0506020202020204" pitchFamily="34" charset="0"/>
              </a:rPr>
              <a:t>Shakera</a:t>
            </a:r>
            <a:r>
              <a:rPr lang="en-IN" sz="1600" dirty="0">
                <a:latin typeface="Arial Nova Cond" panose="020B0506020202020204" pitchFamily="34" charset="0"/>
              </a:rPr>
              <a:t> M. Hanif    (17)</a:t>
            </a:r>
          </a:p>
          <a:p>
            <a:pPr algn="l"/>
            <a:r>
              <a:rPr lang="en-IN" sz="1600" dirty="0">
                <a:latin typeface="Arial Nova Cond" panose="020B0506020202020204" pitchFamily="34" charset="0"/>
              </a:rPr>
              <a:t>Sreejith Menon       (18)</a:t>
            </a:r>
          </a:p>
          <a:p>
            <a:pPr algn="l"/>
            <a:r>
              <a:rPr lang="en-IN" sz="1600" dirty="0">
                <a:latin typeface="Arial Nova Cond" panose="020B0506020202020204" pitchFamily="34" charset="0"/>
              </a:rPr>
              <a:t>Subramani Muthu   (19)</a:t>
            </a:r>
          </a:p>
          <a:p>
            <a:pPr algn="l"/>
            <a:r>
              <a:rPr lang="en-IN" sz="1600" dirty="0" err="1">
                <a:latin typeface="Arial Nova Cond" panose="020B0506020202020204" pitchFamily="34" charset="0"/>
              </a:rPr>
              <a:t>Tarun</a:t>
            </a:r>
            <a:r>
              <a:rPr lang="en-IN" sz="1600" dirty="0">
                <a:latin typeface="Arial Nova Cond" panose="020B0506020202020204" pitchFamily="34" charset="0"/>
              </a:rPr>
              <a:t> Kumar          (20)</a:t>
            </a:r>
          </a:p>
          <a:p>
            <a:pPr algn="l"/>
            <a:r>
              <a:rPr lang="en-IN" sz="1600" dirty="0" err="1">
                <a:latin typeface="Arial Nova Cond" panose="020B0506020202020204" pitchFamily="34" charset="0"/>
              </a:rPr>
              <a:t>Zakera</a:t>
            </a:r>
            <a:r>
              <a:rPr lang="en-IN" sz="1600" dirty="0">
                <a:latin typeface="Arial Nova Cond" panose="020B0506020202020204" pitchFamily="34" charset="0"/>
              </a:rPr>
              <a:t> M. Hanif      (24)</a:t>
            </a:r>
          </a:p>
          <a:p>
            <a:endParaRPr lang="en-IN" sz="1600" dirty="0">
              <a:latin typeface="Arial Nova Cond" panose="020B0506020202020204" pitchFamily="34" charset="0"/>
            </a:endParaRPr>
          </a:p>
          <a:p>
            <a:endParaRPr lang="en-IN" sz="1600" dirty="0">
              <a:latin typeface="Arial Nova Cond" panose="020B0506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6D7CA-B33B-48D9-B503-EC8DB3DF7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0" b="97000" l="13480" r="87320">
                        <a14:foregroundMark x1="40520" y1="15840" x2="40520" y2="15840"/>
                        <a14:foregroundMark x1="35520" y1="15080" x2="35520" y2="15080"/>
                        <a14:foregroundMark x1="33760" y1="14880" x2="54040" y2="28320"/>
                        <a14:foregroundMark x1="54040" y1="28320" x2="58680" y2="28200"/>
                        <a14:foregroundMark x1="58520" y1="32840" x2="58520" y2="32840"/>
                        <a14:foregroundMark x1="53080" y1="44840" x2="53080" y2="44840"/>
                        <a14:foregroundMark x1="28760" y1="15640" x2="28760" y2="15640"/>
                        <a14:foregroundMark x1="26240" y1="16600" x2="26240" y2="16600"/>
                        <a14:foregroundMark x1="23720" y1="10840" x2="23720" y2="10840"/>
                        <a14:foregroundMark x1="23520" y1="7720" x2="23520" y2="7720"/>
                        <a14:foregroundMark x1="68360" y1="46000" x2="68360" y2="46000"/>
                        <a14:foregroundMark x1="67200" y1="49680" x2="67200" y2="49680"/>
                        <a14:foregroundMark x1="67200" y1="49840" x2="67200" y2="49840"/>
                        <a14:foregroundMark x1="67200" y1="49840" x2="67200" y2="49840"/>
                        <a14:foregroundMark x1="57720" y1="14680" x2="57720" y2="14680"/>
                        <a14:foregroundMark x1="58880" y1="14680" x2="58880" y2="14680"/>
                        <a14:foregroundMark x1="59840" y1="13920" x2="59840" y2="13920"/>
                        <a14:foregroundMark x1="62960" y1="12760" x2="62960" y2="12760"/>
                        <a14:foregroundMark x1="37040" y1="13160" x2="37040" y2="13160"/>
                        <a14:foregroundMark x1="34920" y1="12160" x2="34920" y2="12160"/>
                        <a14:foregroundMark x1="25440" y1="13520" x2="25440" y2="13520"/>
                        <a14:foregroundMark x1="21600" y1="20280" x2="21600" y2="20280"/>
                        <a14:foregroundMark x1="18320" y1="23960" x2="18320" y2="23960"/>
                        <a14:foregroundMark x1="17160" y1="28400" x2="17160" y2="28400"/>
                        <a14:foregroundMark x1="16360" y1="29560" x2="16360" y2="29560"/>
                        <a14:foregroundMark x1="16360" y1="29560" x2="16360" y2="29560"/>
                        <a14:foregroundMark x1="19480" y1="38280" x2="19480" y2="38280"/>
                        <a14:foregroundMark x1="19480" y1="38080" x2="19480" y2="38080"/>
                        <a14:foregroundMark x1="19480" y1="38280" x2="19480" y2="38280"/>
                        <a14:foregroundMark x1="19480" y1="38280" x2="19480" y2="38280"/>
                        <a14:foregroundMark x1="19480" y1="38280" x2="19480" y2="38280"/>
                        <a14:foregroundMark x1="19680" y1="35360" x2="19280" y2="58160"/>
                        <a14:foregroundMark x1="20440" y1="41360" x2="19480" y2="57160"/>
                        <a14:foregroundMark x1="19480" y1="57160" x2="23160" y2="71120"/>
                        <a14:foregroundMark x1="23160" y1="71120" x2="26880" y2="77160"/>
                        <a14:foregroundMark x1="26880" y1="77160" x2="45400" y2="91040"/>
                        <a14:foregroundMark x1="45400" y1="91040" x2="51920" y2="94320"/>
                        <a14:foregroundMark x1="51920" y1="94320" x2="59400" y2="90440"/>
                        <a14:foregroundMark x1="59400" y1="90440" x2="76440" y2="74960"/>
                        <a14:foregroundMark x1="76440" y1="74960" x2="83120" y2="61400"/>
                        <a14:foregroundMark x1="83120" y1="61400" x2="84440" y2="31560"/>
                        <a14:foregroundMark x1="84440" y1="31560" x2="87320" y2="15040"/>
                        <a14:foregroundMark x1="87320" y1="15040" x2="81480" y2="8880"/>
                        <a14:foregroundMark x1="16000" y1="22800" x2="14640" y2="8240"/>
                        <a14:foregroundMark x1="14640" y1="8240" x2="45440" y2="4840"/>
                        <a14:foregroundMark x1="45440" y1="4840" x2="72800" y2="6960"/>
                        <a14:foregroundMark x1="33200" y1="8320" x2="39960" y2="10160"/>
                        <a14:foregroundMark x1="39960" y1="10160" x2="48720" y2="6480"/>
                        <a14:foregroundMark x1="48720" y1="6480" x2="52360" y2="13360"/>
                        <a14:foregroundMark x1="52360" y1="13360" x2="59240" y2="10000"/>
                        <a14:foregroundMark x1="59240" y1="10000" x2="67320" y2="9040"/>
                        <a14:foregroundMark x1="67320" y1="9040" x2="72000" y2="15480"/>
                        <a14:foregroundMark x1="72000" y1="15480" x2="79520" y2="15120"/>
                        <a14:foregroundMark x1="79520" y1="15120" x2="78000" y2="22040"/>
                        <a14:foregroundMark x1="78000" y1="22040" x2="78000" y2="22040"/>
                        <a14:foregroundMark x1="33560" y1="23960" x2="27120" y2="27120"/>
                        <a14:foregroundMark x1="27120" y1="27120" x2="34360" y2="20040"/>
                        <a14:foregroundMark x1="34360" y1="20040" x2="50400" y2="15480"/>
                        <a14:foregroundMark x1="50400" y1="15480" x2="39760" y2="15440"/>
                        <a14:foregroundMark x1="39760" y1="15440" x2="46760" y2="15880"/>
                        <a14:foregroundMark x1="46760" y1="15880" x2="38480" y2="24240"/>
                        <a14:foregroundMark x1="38480" y1="24240" x2="25000" y2="29120"/>
                        <a14:foregroundMark x1="25000" y1="29120" x2="24400" y2="21480"/>
                        <a14:foregroundMark x1="24400" y1="21480" x2="28200" y2="30520"/>
                        <a14:foregroundMark x1="28200" y1="30520" x2="39760" y2="29480"/>
                        <a14:foregroundMark x1="39760" y1="29480" x2="28920" y2="35600"/>
                        <a14:foregroundMark x1="28920" y1="35600" x2="44320" y2="29320"/>
                        <a14:foregroundMark x1="44320" y1="29320" x2="37480" y2="33160"/>
                        <a14:foregroundMark x1="37480" y1="33160" x2="47640" y2="29920"/>
                        <a14:foregroundMark x1="47640" y1="29920" x2="43720" y2="38280"/>
                        <a14:foregroundMark x1="43720" y1="38280" x2="51880" y2="38640"/>
                        <a14:foregroundMark x1="51880" y1="38640" x2="44120" y2="48160"/>
                        <a14:foregroundMark x1="44120" y1="48160" x2="53640" y2="50640"/>
                        <a14:foregroundMark x1="53640" y1="50640" x2="55200" y2="57720"/>
                        <a14:foregroundMark x1="55200" y1="57720" x2="49920" y2="63440"/>
                        <a14:foregroundMark x1="49920" y1="63440" x2="42960" y2="66440"/>
                        <a14:foregroundMark x1="42960" y1="66440" x2="36480" y2="63440"/>
                        <a14:foregroundMark x1="36480" y1="63440" x2="42080" y2="56560"/>
                        <a14:foregroundMark x1="42080" y1="56560" x2="35360" y2="58960"/>
                        <a14:foregroundMark x1="35360" y1="58960" x2="25920" y2="57680"/>
                        <a14:foregroundMark x1="25920" y1="57680" x2="37200" y2="46480"/>
                        <a14:foregroundMark x1="37200" y1="46480" x2="22000" y2="49680"/>
                        <a14:foregroundMark x1="22000" y1="49680" x2="31080" y2="43080"/>
                        <a14:foregroundMark x1="31080" y1="43080" x2="28760" y2="36040"/>
                        <a14:foregroundMark x1="28760" y1="36040" x2="23960" y2="30600"/>
                        <a14:foregroundMark x1="23960" y1="30600" x2="34680" y2="60520"/>
                        <a14:foregroundMark x1="34680" y1="60520" x2="28480" y2="64400"/>
                        <a14:foregroundMark x1="28480" y1="64400" x2="35760" y2="65000"/>
                        <a14:foregroundMark x1="35760" y1="65000" x2="42680" y2="68360"/>
                        <a14:foregroundMark x1="42680" y1="68360" x2="50520" y2="67760"/>
                        <a14:foregroundMark x1="50520" y1="67760" x2="47160" y2="74520"/>
                        <a14:foregroundMark x1="47160" y1="74520" x2="40520" y2="80000"/>
                        <a14:foregroundMark x1="40520" y1="80000" x2="45760" y2="85160"/>
                        <a14:foregroundMark x1="45760" y1="85160" x2="43840" y2="92520"/>
                        <a14:foregroundMark x1="43840" y1="92520" x2="50560" y2="95680"/>
                        <a14:foregroundMark x1="50560" y1="95680" x2="58000" y2="93360"/>
                        <a14:foregroundMark x1="58000" y1="93360" x2="50960" y2="94080"/>
                        <a14:foregroundMark x1="50960" y1="94080" x2="61480" y2="88200"/>
                        <a14:foregroundMark x1="61480" y1="88200" x2="47880" y2="87960"/>
                        <a14:foregroundMark x1="47880" y1="87960" x2="62200" y2="80680"/>
                        <a14:foregroundMark x1="62200" y1="80680" x2="51120" y2="83000"/>
                        <a14:foregroundMark x1="51120" y1="83000" x2="66120" y2="79400"/>
                        <a14:foregroundMark x1="66120" y1="79400" x2="54960" y2="79400"/>
                        <a14:foregroundMark x1="54960" y1="79400" x2="62480" y2="75640"/>
                        <a14:foregroundMark x1="62480" y1="75640" x2="52280" y2="78280"/>
                        <a14:foregroundMark x1="52280" y1="78280" x2="72320" y2="73680"/>
                        <a14:foregroundMark x1="72320" y1="73680" x2="63560" y2="75000"/>
                        <a14:foregroundMark x1="63560" y1="75000" x2="72280" y2="71240"/>
                        <a14:foregroundMark x1="72280" y1="71240" x2="54040" y2="72000"/>
                        <a14:foregroundMark x1="54040" y1="72000" x2="82920" y2="64920"/>
                        <a14:foregroundMark x1="82920" y1="64920" x2="67720" y2="65720"/>
                        <a14:foregroundMark x1="67720" y1="65720" x2="78000" y2="63320"/>
                        <a14:foregroundMark x1="78000" y1="63320" x2="50400" y2="66680"/>
                        <a14:foregroundMark x1="50400" y1="66680" x2="68160" y2="64560"/>
                        <a14:foregroundMark x1="68160" y1="64560" x2="60800" y2="63760"/>
                        <a14:foregroundMark x1="60800" y1="63760" x2="83560" y2="58920"/>
                        <a14:foregroundMark x1="83560" y1="58920" x2="63000" y2="61080"/>
                        <a14:foregroundMark x1="63000" y1="61080" x2="73840" y2="57840"/>
                        <a14:foregroundMark x1="73840" y1="57840" x2="54240" y2="59560"/>
                        <a14:foregroundMark x1="54240" y1="59560" x2="70520" y2="58880"/>
                        <a14:foregroundMark x1="70520" y1="58880" x2="63240" y2="58200"/>
                        <a14:foregroundMark x1="63240" y1="58200" x2="70400" y2="55520"/>
                        <a14:foregroundMark x1="70400" y1="55520" x2="57840" y2="54120"/>
                        <a14:foregroundMark x1="57840" y1="54120" x2="73320" y2="55360"/>
                        <a14:foregroundMark x1="73320" y1="55360" x2="55960" y2="53480"/>
                        <a14:foregroundMark x1="55960" y1="53480" x2="75400" y2="54120"/>
                        <a14:foregroundMark x1="75400" y1="54120" x2="85880" y2="52560"/>
                        <a14:foregroundMark x1="85880" y1="52560" x2="51760" y2="52800"/>
                        <a14:foregroundMark x1="51760" y1="52800" x2="69400" y2="52120"/>
                        <a14:foregroundMark x1="69400" y1="52120" x2="54440" y2="48440"/>
                        <a14:foregroundMark x1="54440" y1="48440" x2="46600" y2="49720"/>
                        <a14:foregroundMark x1="46600" y1="49720" x2="64480" y2="48560"/>
                        <a14:foregroundMark x1="64480" y1="48560" x2="45920" y2="48480"/>
                        <a14:foregroundMark x1="45920" y1="48480" x2="55200" y2="46360"/>
                        <a14:foregroundMark x1="55200" y1="46360" x2="44120" y2="44280"/>
                        <a14:foregroundMark x1="44120" y1="44280" x2="54840" y2="42400"/>
                        <a14:foregroundMark x1="54840" y1="42400" x2="41680" y2="41280"/>
                        <a14:foregroundMark x1="41680" y1="41280" x2="49360" y2="39240"/>
                        <a14:foregroundMark x1="49360" y1="39240" x2="41320" y2="39440"/>
                        <a14:foregroundMark x1="41320" y1="39440" x2="56800" y2="39440"/>
                        <a14:foregroundMark x1="56800" y1="39440" x2="42200" y2="38800"/>
                        <a14:foregroundMark x1="42200" y1="38800" x2="49840" y2="38880"/>
                        <a14:foregroundMark x1="49840" y1="38880" x2="37840" y2="37720"/>
                        <a14:foregroundMark x1="37840" y1="37720" x2="46320" y2="29800"/>
                        <a14:foregroundMark x1="46320" y1="29800" x2="44800" y2="29360"/>
                        <a14:foregroundMark x1="13480" y1="8120" x2="14040" y2="24720"/>
                        <a14:foregroundMark x1="44000" y1="89840" x2="50520" y2="93160"/>
                        <a14:foregroundMark x1="50520" y1="93160" x2="56200" y2="91000"/>
                        <a14:foregroundMark x1="49800" y1="96440" x2="49800" y2="96440"/>
                        <a14:foregroundMark x1="50560" y1="97000" x2="50560" y2="97000"/>
                        <a14:foregroundMark x1="50560" y1="97000" x2="50560" y2="97000"/>
                        <a14:foregroundMark x1="58680" y1="86360" x2="75440" y2="71440"/>
                        <a14:foregroundMark x1="75440" y1="71440" x2="77240" y2="67640"/>
                        <a14:foregroundMark x1="46520" y1="61640" x2="49440" y2="55280"/>
                        <a14:foregroundMark x1="32040" y1="40200" x2="37840" y2="40960"/>
                        <a14:foregroundMark x1="53480" y1="30520" x2="59720" y2="27080"/>
                        <a14:foregroundMark x1="59720" y1="27080" x2="56440" y2="34720"/>
                        <a14:foregroundMark x1="56440" y1="34720" x2="62600" y2="29520"/>
                        <a14:foregroundMark x1="62600" y1="29520" x2="70800" y2="26680"/>
                        <a14:foregroundMark x1="70800" y1="26680" x2="73960" y2="32640"/>
                        <a14:foregroundMark x1="73000" y1="48120" x2="73000" y2="48120"/>
                        <a14:foregroundMark x1="73560" y1="48680" x2="65440" y2="46760"/>
                        <a14:foregroundMark x1="65440" y1="46760" x2="74560" y2="49280"/>
                        <a14:foregroundMark x1="80720" y1="43280" x2="80720" y2="43280"/>
                        <a14:foregroundMark x1="80720" y1="43480" x2="80720" y2="35360"/>
                      </a14:backgroundRemoval>
                    </a14:imgEffect>
                  </a14:imgLayer>
                </a14:imgProps>
              </a:ext>
            </a:extLst>
          </a:blip>
          <a:srcRect l="11932" t="1932" r="10386" b="2222"/>
          <a:stretch/>
        </p:blipFill>
        <p:spPr>
          <a:xfrm>
            <a:off x="8635448" y="5393635"/>
            <a:ext cx="793399" cy="88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A37D55-77F4-4BA2-84BF-5EC50770787D}"/>
              </a:ext>
            </a:extLst>
          </p:cNvPr>
          <p:cNvSpPr/>
          <p:nvPr/>
        </p:nvSpPr>
        <p:spPr>
          <a:xfrm>
            <a:off x="11799802" y="205408"/>
            <a:ext cx="148404" cy="644718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1B86-8F2C-4F03-A18E-B543FE5E87EC}"/>
              </a:ext>
            </a:extLst>
          </p:cNvPr>
          <p:cNvSpPr txBox="1"/>
          <p:nvPr/>
        </p:nvSpPr>
        <p:spPr>
          <a:xfrm>
            <a:off x="243794" y="156149"/>
            <a:ext cx="1132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What number of Students have taken the Test Preparation Course?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Arial Nova Cond" panose="020B050602020202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F37B9-FFF1-40B2-A53A-27DE39369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5" t="3960" r="1"/>
          <a:stretch/>
        </p:blipFill>
        <p:spPr>
          <a:xfrm>
            <a:off x="929206" y="879285"/>
            <a:ext cx="3089087" cy="2764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178FD-18B8-47E7-B6EC-E6029F26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815" y="879285"/>
            <a:ext cx="1086002" cy="54300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45464D-BD00-41DA-8F1B-30A6E6D6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3" y="3643313"/>
            <a:ext cx="4945499" cy="30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C6612-8208-413A-A9D0-F1786A0D3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09" y="879284"/>
            <a:ext cx="5272217" cy="56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4625E2-9C9C-4399-87DC-72BB879EDCF4}"/>
              </a:ext>
            </a:extLst>
          </p:cNvPr>
          <p:cNvSpPr/>
          <p:nvPr/>
        </p:nvSpPr>
        <p:spPr>
          <a:xfrm>
            <a:off x="245112" y="198782"/>
            <a:ext cx="125949" cy="646043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Google Shape;640;p47">
            <a:extLst>
              <a:ext uri="{FF2B5EF4-FFF2-40B4-BE49-F238E27FC236}">
                <a16:creationId xmlns:a16="http://schemas.microsoft.com/office/drawing/2014/main" id="{93189779-6899-4F92-879D-C9EC5ABAAB2A}"/>
              </a:ext>
            </a:extLst>
          </p:cNvPr>
          <p:cNvSpPr txBox="1">
            <a:spLocks/>
          </p:cNvSpPr>
          <p:nvPr/>
        </p:nvSpPr>
        <p:spPr>
          <a:xfrm>
            <a:off x="1024205" y="225913"/>
            <a:ext cx="11150878" cy="8041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</a:rPr>
              <a:t>How different meal courses of Lunch affect scores?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ED719F-F3DA-40E3-AD5F-0A44B85C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6" r="-3576" b="4963"/>
          <a:stretch/>
        </p:blipFill>
        <p:spPr>
          <a:xfrm>
            <a:off x="734016" y="1030104"/>
            <a:ext cx="5559744" cy="53706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B188A67-B308-48D7-9DFC-EF91CBD1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44" y="1030103"/>
            <a:ext cx="5559744" cy="5370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1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758920" y="241837"/>
            <a:ext cx="11181286" cy="7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sz="3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</a:rPr>
              <a:t>Do students with more parental level of education score better?</a:t>
            </a:r>
            <a:endParaRPr sz="3400" dirty="0">
              <a:solidFill>
                <a:schemeClr val="accent5">
                  <a:lumMod val="75000"/>
                </a:schemeClr>
              </a:solidFill>
              <a:latin typeface="Arial Nova Cond" panose="020B0506020202020204" pitchFamily="34" charset="0"/>
            </a:endParaRPr>
          </a:p>
        </p:txBody>
      </p:sp>
      <p:grpSp>
        <p:nvGrpSpPr>
          <p:cNvPr id="371" name="Google Shape;371;p45"/>
          <p:cNvGrpSpPr/>
          <p:nvPr/>
        </p:nvGrpSpPr>
        <p:grpSpPr>
          <a:xfrm>
            <a:off x="9210629" y="4908123"/>
            <a:ext cx="2929616" cy="1829191"/>
            <a:chOff x="570421" y="1633812"/>
            <a:chExt cx="2970309" cy="1854411"/>
          </a:xfrm>
        </p:grpSpPr>
        <p:sp>
          <p:nvSpPr>
            <p:cNvPr id="372" name="Google Shape;372;p45"/>
            <p:cNvSpPr/>
            <p:nvPr/>
          </p:nvSpPr>
          <p:spPr>
            <a:xfrm>
              <a:off x="686645" y="3046122"/>
              <a:ext cx="136042" cy="202472"/>
            </a:xfrm>
            <a:custGeom>
              <a:avLst/>
              <a:gdLst/>
              <a:ahLst/>
              <a:cxnLst/>
              <a:rect l="l" t="t" r="r" b="b"/>
              <a:pathLst>
                <a:path w="10647" h="15846" extrusionOk="0">
                  <a:moveTo>
                    <a:pt x="10647" y="1"/>
                  </a:moveTo>
                  <a:lnTo>
                    <a:pt x="10647" y="1"/>
                  </a:lnTo>
                  <a:cubicBezTo>
                    <a:pt x="10485" y="194"/>
                    <a:pt x="10340" y="401"/>
                    <a:pt x="10214" y="620"/>
                  </a:cubicBezTo>
                  <a:lnTo>
                    <a:pt x="9129" y="2342"/>
                  </a:lnTo>
                  <a:cubicBezTo>
                    <a:pt x="8216" y="3812"/>
                    <a:pt x="6933" y="5824"/>
                    <a:pt x="5472" y="8015"/>
                  </a:cubicBezTo>
                  <a:cubicBezTo>
                    <a:pt x="4011" y="10208"/>
                    <a:pt x="2629" y="12151"/>
                    <a:pt x="1625" y="13555"/>
                  </a:cubicBezTo>
                  <a:cubicBezTo>
                    <a:pt x="1143" y="14230"/>
                    <a:pt x="742" y="14786"/>
                    <a:pt x="433" y="15218"/>
                  </a:cubicBezTo>
                  <a:cubicBezTo>
                    <a:pt x="271" y="15415"/>
                    <a:pt x="126" y="15625"/>
                    <a:pt x="0" y="15845"/>
                  </a:cubicBezTo>
                  <a:cubicBezTo>
                    <a:pt x="191" y="15677"/>
                    <a:pt x="367" y="15491"/>
                    <a:pt x="523" y="15290"/>
                  </a:cubicBezTo>
                  <a:cubicBezTo>
                    <a:pt x="828" y="14916"/>
                    <a:pt x="1258" y="14364"/>
                    <a:pt x="1781" y="13675"/>
                  </a:cubicBezTo>
                  <a:cubicBezTo>
                    <a:pt x="2823" y="12292"/>
                    <a:pt x="4229" y="10359"/>
                    <a:pt x="5697" y="8167"/>
                  </a:cubicBezTo>
                  <a:cubicBezTo>
                    <a:pt x="7165" y="5974"/>
                    <a:pt x="8432" y="3941"/>
                    <a:pt x="9294" y="2450"/>
                  </a:cubicBezTo>
                  <a:cubicBezTo>
                    <a:pt x="9732" y="1706"/>
                    <a:pt x="10078" y="1104"/>
                    <a:pt x="10310" y="672"/>
                  </a:cubicBezTo>
                  <a:cubicBezTo>
                    <a:pt x="10443" y="458"/>
                    <a:pt x="10555" y="235"/>
                    <a:pt x="106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677573" y="1633812"/>
              <a:ext cx="2741592" cy="1812961"/>
            </a:xfrm>
            <a:custGeom>
              <a:avLst/>
              <a:gdLst/>
              <a:ahLst/>
              <a:cxnLst/>
              <a:rect l="l" t="t" r="r" b="b"/>
              <a:pathLst>
                <a:path w="214564" h="141887" extrusionOk="0">
                  <a:moveTo>
                    <a:pt x="6275" y="0"/>
                  </a:moveTo>
                  <a:cubicBezTo>
                    <a:pt x="2798" y="0"/>
                    <a:pt x="0" y="2799"/>
                    <a:pt x="0" y="6275"/>
                  </a:cubicBezTo>
                  <a:lnTo>
                    <a:pt x="0" y="135612"/>
                  </a:lnTo>
                  <a:cubicBezTo>
                    <a:pt x="0" y="139088"/>
                    <a:pt x="2798" y="141886"/>
                    <a:pt x="6275" y="141886"/>
                  </a:cubicBezTo>
                  <a:lnTo>
                    <a:pt x="208287" y="141886"/>
                  </a:lnTo>
                  <a:cubicBezTo>
                    <a:pt x="211763" y="141886"/>
                    <a:pt x="214563" y="139088"/>
                    <a:pt x="214563" y="135612"/>
                  </a:cubicBezTo>
                  <a:lnTo>
                    <a:pt x="214563" y="6275"/>
                  </a:lnTo>
                  <a:cubicBezTo>
                    <a:pt x="214563" y="2799"/>
                    <a:pt x="211763" y="0"/>
                    <a:pt x="208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570421" y="3329719"/>
              <a:ext cx="2970309" cy="158505"/>
            </a:xfrm>
            <a:custGeom>
              <a:avLst/>
              <a:gdLst/>
              <a:ahLst/>
              <a:cxnLst/>
              <a:rect l="l" t="t" r="r" b="b"/>
              <a:pathLst>
                <a:path w="232464" h="12405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8971"/>
                    <a:pt x="3432" y="12404"/>
                    <a:pt x="7667" y="12404"/>
                  </a:cubicBezTo>
                  <a:lnTo>
                    <a:pt x="224796" y="12404"/>
                  </a:lnTo>
                  <a:cubicBezTo>
                    <a:pt x="229030" y="12404"/>
                    <a:pt x="232464" y="8971"/>
                    <a:pt x="232464" y="4738"/>
                  </a:cubicBezTo>
                  <a:lnTo>
                    <a:pt x="232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751146" y="1705852"/>
              <a:ext cx="2586767" cy="1531026"/>
            </a:xfrm>
            <a:custGeom>
              <a:avLst/>
              <a:gdLst/>
              <a:ahLst/>
              <a:cxnLst/>
              <a:rect l="l" t="t" r="r" b="b"/>
              <a:pathLst>
                <a:path w="202447" h="119822" extrusionOk="0">
                  <a:moveTo>
                    <a:pt x="1" y="1"/>
                  </a:moveTo>
                  <a:lnTo>
                    <a:pt x="1" y="119821"/>
                  </a:lnTo>
                  <a:lnTo>
                    <a:pt x="202446" y="119821"/>
                  </a:lnTo>
                  <a:lnTo>
                    <a:pt x="20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1778099" y="3312699"/>
              <a:ext cx="589771" cy="58636"/>
            </a:xfrm>
            <a:custGeom>
              <a:avLst/>
              <a:gdLst/>
              <a:ahLst/>
              <a:cxnLst/>
              <a:rect l="l" t="t" r="r" b="b"/>
              <a:pathLst>
                <a:path w="46157" h="4589" extrusionOk="0">
                  <a:moveTo>
                    <a:pt x="0" y="1"/>
                  </a:moveTo>
                  <a:lnTo>
                    <a:pt x="2887" y="4588"/>
                  </a:lnTo>
                  <a:lnTo>
                    <a:pt x="43477" y="4588"/>
                  </a:lnTo>
                  <a:lnTo>
                    <a:pt x="46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804415" y="1757677"/>
              <a:ext cx="2485505" cy="1474357"/>
            </a:xfrm>
            <a:custGeom>
              <a:avLst/>
              <a:gdLst/>
              <a:ahLst/>
              <a:cxnLst/>
              <a:rect l="l" t="t" r="r" b="b"/>
              <a:pathLst>
                <a:path w="194522" h="115387" extrusionOk="0">
                  <a:moveTo>
                    <a:pt x="1410" y="1"/>
                  </a:moveTo>
                  <a:cubicBezTo>
                    <a:pt x="630" y="1"/>
                    <a:pt x="1" y="630"/>
                    <a:pt x="1" y="1411"/>
                  </a:cubicBezTo>
                  <a:lnTo>
                    <a:pt x="1" y="113979"/>
                  </a:lnTo>
                  <a:cubicBezTo>
                    <a:pt x="1" y="114758"/>
                    <a:pt x="630" y="115387"/>
                    <a:pt x="1410" y="115387"/>
                  </a:cubicBezTo>
                  <a:lnTo>
                    <a:pt x="193113" y="115387"/>
                  </a:lnTo>
                  <a:cubicBezTo>
                    <a:pt x="193894" y="115387"/>
                    <a:pt x="194521" y="114758"/>
                    <a:pt x="194521" y="113979"/>
                  </a:cubicBezTo>
                  <a:lnTo>
                    <a:pt x="194521" y="1411"/>
                  </a:lnTo>
                  <a:cubicBezTo>
                    <a:pt x="194521" y="630"/>
                    <a:pt x="193894" y="1"/>
                    <a:pt x="19311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803381" y="1873147"/>
              <a:ext cx="2486591" cy="1366311"/>
            </a:xfrm>
            <a:custGeom>
              <a:avLst/>
              <a:gdLst/>
              <a:ahLst/>
              <a:cxnLst/>
              <a:rect l="l" t="t" r="r" b="b"/>
              <a:pathLst>
                <a:path w="194607" h="106931" extrusionOk="0">
                  <a:moveTo>
                    <a:pt x="358" y="1"/>
                  </a:moveTo>
                  <a:lnTo>
                    <a:pt x="1" y="106931"/>
                  </a:lnTo>
                  <a:lnTo>
                    <a:pt x="194607" y="106931"/>
                  </a:lnTo>
                  <a:lnTo>
                    <a:pt x="1946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971392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80" y="0"/>
                  </a:moveTo>
                  <a:cubicBezTo>
                    <a:pt x="1679" y="0"/>
                    <a:pt x="1678" y="0"/>
                    <a:pt x="1677" y="0"/>
                  </a:cubicBezTo>
                  <a:cubicBezTo>
                    <a:pt x="1048" y="0"/>
                    <a:pt x="482" y="379"/>
                    <a:pt x="240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8" y="3109"/>
                  </a:cubicBezTo>
                  <a:cubicBezTo>
                    <a:pt x="1878" y="3109"/>
                    <a:pt x="2081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6"/>
                    <a:pt x="2537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851066" y="1794745"/>
              <a:ext cx="41310" cy="39738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679" y="0"/>
                  </a:moveTo>
                  <a:cubicBezTo>
                    <a:pt x="1050" y="0"/>
                    <a:pt x="482" y="379"/>
                    <a:pt x="241" y="959"/>
                  </a:cubicBezTo>
                  <a:cubicBezTo>
                    <a:pt x="0" y="1540"/>
                    <a:pt x="134" y="2210"/>
                    <a:pt x="578" y="2654"/>
                  </a:cubicBezTo>
                  <a:cubicBezTo>
                    <a:pt x="875" y="2951"/>
                    <a:pt x="1273" y="3110"/>
                    <a:pt x="1678" y="3110"/>
                  </a:cubicBezTo>
                  <a:cubicBezTo>
                    <a:pt x="1878" y="3110"/>
                    <a:pt x="2081" y="3071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5"/>
                    <a:pt x="2537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911223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78" y="0"/>
                  </a:moveTo>
                  <a:cubicBezTo>
                    <a:pt x="1049" y="0"/>
                    <a:pt x="482" y="379"/>
                    <a:pt x="242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7" y="3109"/>
                  </a:cubicBezTo>
                  <a:cubicBezTo>
                    <a:pt x="1878" y="3109"/>
                    <a:pt x="2080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7"/>
                    <a:pt x="2539" y="2"/>
                    <a:pt x="1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775142" y="3311319"/>
              <a:ext cx="2531632" cy="3603"/>
            </a:xfrm>
            <a:custGeom>
              <a:avLst/>
              <a:gdLst/>
              <a:ahLst/>
              <a:cxnLst/>
              <a:rect l="l" t="t" r="r" b="b"/>
              <a:pathLst>
                <a:path w="198132" h="282" extrusionOk="0">
                  <a:moveTo>
                    <a:pt x="99087" y="1"/>
                  </a:moveTo>
                  <a:cubicBezTo>
                    <a:pt x="44365" y="1"/>
                    <a:pt x="1" y="65"/>
                    <a:pt x="1" y="143"/>
                  </a:cubicBezTo>
                  <a:cubicBezTo>
                    <a:pt x="1" y="221"/>
                    <a:pt x="44365" y="281"/>
                    <a:pt x="99066" y="281"/>
                  </a:cubicBezTo>
                  <a:cubicBezTo>
                    <a:pt x="153768" y="281"/>
                    <a:pt x="198132" y="221"/>
                    <a:pt x="198132" y="143"/>
                  </a:cubicBezTo>
                  <a:cubicBezTo>
                    <a:pt x="198132" y="65"/>
                    <a:pt x="153811" y="1"/>
                    <a:pt x="99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2219843" y="3024451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8" y="10918"/>
                    <a:pt x="2105" y="12265"/>
                  </a:cubicBezTo>
                  <a:cubicBezTo>
                    <a:pt x="3453" y="13613"/>
                    <a:pt x="5280" y="14369"/>
                    <a:pt x="7185" y="14369"/>
                  </a:cubicBezTo>
                  <a:cubicBezTo>
                    <a:pt x="9091" y="14369"/>
                    <a:pt x="10918" y="13613"/>
                    <a:pt x="12265" y="12265"/>
                  </a:cubicBezTo>
                  <a:cubicBezTo>
                    <a:pt x="13613" y="10918"/>
                    <a:pt x="14369" y="9091"/>
                    <a:pt x="14369" y="7185"/>
                  </a:cubicBezTo>
                  <a:cubicBezTo>
                    <a:pt x="14369" y="5280"/>
                    <a:pt x="13613" y="3453"/>
                    <a:pt x="12265" y="2105"/>
                  </a:cubicBezTo>
                  <a:cubicBezTo>
                    <a:pt x="10918" y="758"/>
                    <a:pt x="9091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2295051" y="3067639"/>
              <a:ext cx="33017" cy="69075"/>
            </a:xfrm>
            <a:custGeom>
              <a:avLst/>
              <a:gdLst/>
              <a:ahLst/>
              <a:cxnLst/>
              <a:rect l="l" t="t" r="r" b="b"/>
              <a:pathLst>
                <a:path w="2584" h="5406" extrusionOk="0">
                  <a:moveTo>
                    <a:pt x="1293" y="264"/>
                  </a:moveTo>
                  <a:cubicBezTo>
                    <a:pt x="1857" y="265"/>
                    <a:pt x="2315" y="723"/>
                    <a:pt x="2318" y="1287"/>
                  </a:cubicBezTo>
                  <a:lnTo>
                    <a:pt x="2318" y="4110"/>
                  </a:lnTo>
                  <a:cubicBezTo>
                    <a:pt x="2318" y="4675"/>
                    <a:pt x="1859" y="5133"/>
                    <a:pt x="1293" y="5133"/>
                  </a:cubicBezTo>
                  <a:cubicBezTo>
                    <a:pt x="725" y="5133"/>
                    <a:pt x="268" y="4675"/>
                    <a:pt x="268" y="4110"/>
                  </a:cubicBezTo>
                  <a:lnTo>
                    <a:pt x="268" y="1287"/>
                  </a:lnTo>
                  <a:cubicBezTo>
                    <a:pt x="269" y="723"/>
                    <a:pt x="727" y="265"/>
                    <a:pt x="1293" y="264"/>
                  </a:cubicBezTo>
                  <a:close/>
                  <a:moveTo>
                    <a:pt x="1293" y="1"/>
                  </a:moveTo>
                  <a:cubicBezTo>
                    <a:pt x="578" y="1"/>
                    <a:pt x="0" y="579"/>
                    <a:pt x="0" y="1292"/>
                  </a:cubicBezTo>
                  <a:lnTo>
                    <a:pt x="0" y="4114"/>
                  </a:lnTo>
                  <a:cubicBezTo>
                    <a:pt x="0" y="4827"/>
                    <a:pt x="578" y="5405"/>
                    <a:pt x="1293" y="5405"/>
                  </a:cubicBezTo>
                  <a:cubicBezTo>
                    <a:pt x="2006" y="5405"/>
                    <a:pt x="2584" y="4827"/>
                    <a:pt x="2584" y="4114"/>
                  </a:cubicBezTo>
                  <a:lnTo>
                    <a:pt x="2584" y="1292"/>
                  </a:lnTo>
                  <a:cubicBezTo>
                    <a:pt x="2584" y="579"/>
                    <a:pt x="200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2277763" y="3106675"/>
              <a:ext cx="68360" cy="41808"/>
            </a:xfrm>
            <a:custGeom>
              <a:avLst/>
              <a:gdLst/>
              <a:ahLst/>
              <a:cxnLst/>
              <a:rect l="l" t="t" r="r" b="b"/>
              <a:pathLst>
                <a:path w="5350" h="3272" extrusionOk="0">
                  <a:moveTo>
                    <a:pt x="276" y="0"/>
                  </a:moveTo>
                  <a:cubicBezTo>
                    <a:pt x="273" y="0"/>
                    <a:pt x="271" y="1"/>
                    <a:pt x="268" y="1"/>
                  </a:cubicBezTo>
                  <a:cubicBezTo>
                    <a:pt x="193" y="4"/>
                    <a:pt x="134" y="70"/>
                    <a:pt x="139" y="145"/>
                  </a:cubicBezTo>
                  <a:cubicBezTo>
                    <a:pt x="134" y="205"/>
                    <a:pt x="1" y="1635"/>
                    <a:pt x="828" y="2548"/>
                  </a:cubicBezTo>
                  <a:cubicBezTo>
                    <a:pt x="1269" y="3011"/>
                    <a:pt x="1877" y="3271"/>
                    <a:pt x="2513" y="3271"/>
                  </a:cubicBezTo>
                  <a:cubicBezTo>
                    <a:pt x="2557" y="3271"/>
                    <a:pt x="2601" y="3270"/>
                    <a:pt x="2646" y="3267"/>
                  </a:cubicBezTo>
                  <a:cubicBezTo>
                    <a:pt x="2682" y="3269"/>
                    <a:pt x="2718" y="3270"/>
                    <a:pt x="2754" y="3270"/>
                  </a:cubicBezTo>
                  <a:cubicBezTo>
                    <a:pt x="3398" y="3270"/>
                    <a:pt x="4019" y="3015"/>
                    <a:pt x="4479" y="2557"/>
                  </a:cubicBezTo>
                  <a:cubicBezTo>
                    <a:pt x="5349" y="1649"/>
                    <a:pt x="5301" y="214"/>
                    <a:pt x="5301" y="154"/>
                  </a:cubicBezTo>
                  <a:cubicBezTo>
                    <a:pt x="5295" y="80"/>
                    <a:pt x="5234" y="23"/>
                    <a:pt x="5160" y="20"/>
                  </a:cubicBezTo>
                  <a:lnTo>
                    <a:pt x="5154" y="20"/>
                  </a:lnTo>
                  <a:cubicBezTo>
                    <a:pt x="5081" y="25"/>
                    <a:pt x="5025" y="89"/>
                    <a:pt x="5030" y="163"/>
                  </a:cubicBezTo>
                  <a:cubicBezTo>
                    <a:pt x="5030" y="175"/>
                    <a:pt x="5078" y="1541"/>
                    <a:pt x="4281" y="2368"/>
                  </a:cubicBezTo>
                  <a:cubicBezTo>
                    <a:pt x="3876" y="2774"/>
                    <a:pt x="3326" y="3000"/>
                    <a:pt x="2756" y="3000"/>
                  </a:cubicBezTo>
                  <a:cubicBezTo>
                    <a:pt x="2719" y="3000"/>
                    <a:pt x="2682" y="2999"/>
                    <a:pt x="2644" y="2997"/>
                  </a:cubicBezTo>
                  <a:cubicBezTo>
                    <a:pt x="2603" y="2999"/>
                    <a:pt x="2562" y="3001"/>
                    <a:pt x="2521" y="3001"/>
                  </a:cubicBezTo>
                  <a:cubicBezTo>
                    <a:pt x="1960" y="3001"/>
                    <a:pt x="1421" y="2774"/>
                    <a:pt x="1029" y="2368"/>
                  </a:cubicBezTo>
                  <a:cubicBezTo>
                    <a:pt x="284" y="1545"/>
                    <a:pt x="409" y="172"/>
                    <a:pt x="409" y="172"/>
                  </a:cubicBezTo>
                  <a:cubicBezTo>
                    <a:pt x="414" y="158"/>
                    <a:pt x="415" y="143"/>
                    <a:pt x="414" y="130"/>
                  </a:cubicBezTo>
                  <a:cubicBezTo>
                    <a:pt x="409" y="57"/>
                    <a:pt x="349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2309797" y="3144854"/>
              <a:ext cx="3488" cy="28839"/>
            </a:xfrm>
            <a:custGeom>
              <a:avLst/>
              <a:gdLst/>
              <a:ahLst/>
              <a:cxnLst/>
              <a:rect l="l" t="t" r="r" b="b"/>
              <a:pathLst>
                <a:path w="273" h="2257" extrusionOk="0">
                  <a:moveTo>
                    <a:pt x="139" y="0"/>
                  </a:moveTo>
                  <a:cubicBezTo>
                    <a:pt x="62" y="0"/>
                    <a:pt x="1" y="62"/>
                    <a:pt x="1" y="138"/>
                  </a:cubicBezTo>
                  <a:lnTo>
                    <a:pt x="1" y="2124"/>
                  </a:lnTo>
                  <a:cubicBezTo>
                    <a:pt x="2" y="2198"/>
                    <a:pt x="64" y="2256"/>
                    <a:pt x="139" y="2256"/>
                  </a:cubicBezTo>
                  <a:cubicBezTo>
                    <a:pt x="212" y="2256"/>
                    <a:pt x="272" y="2198"/>
                    <a:pt x="272" y="2124"/>
                  </a:cubicBezTo>
                  <a:lnTo>
                    <a:pt x="272" y="138"/>
                  </a:lnTo>
                  <a:cubicBezTo>
                    <a:pt x="272" y="137"/>
                    <a:pt x="272" y="135"/>
                    <a:pt x="272" y="134"/>
                  </a:cubicBezTo>
                  <a:cubicBezTo>
                    <a:pt x="272" y="60"/>
                    <a:pt x="212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1732292" y="3024413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7" y="10918"/>
                    <a:pt x="2105" y="12265"/>
                  </a:cubicBezTo>
                  <a:cubicBezTo>
                    <a:pt x="3452" y="13613"/>
                    <a:pt x="5278" y="14369"/>
                    <a:pt x="7185" y="14369"/>
                  </a:cubicBezTo>
                  <a:cubicBezTo>
                    <a:pt x="9090" y="14369"/>
                    <a:pt x="10917" y="13613"/>
                    <a:pt x="12265" y="12265"/>
                  </a:cubicBezTo>
                  <a:cubicBezTo>
                    <a:pt x="13612" y="10918"/>
                    <a:pt x="14370" y="9091"/>
                    <a:pt x="14370" y="7185"/>
                  </a:cubicBezTo>
                  <a:cubicBezTo>
                    <a:pt x="14370" y="5280"/>
                    <a:pt x="13612" y="3453"/>
                    <a:pt x="12265" y="2105"/>
                  </a:cubicBezTo>
                  <a:cubicBezTo>
                    <a:pt x="10917" y="758"/>
                    <a:pt x="9090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1785037" y="3106981"/>
              <a:ext cx="18923" cy="18182"/>
            </a:xfrm>
            <a:custGeom>
              <a:avLst/>
              <a:gdLst/>
              <a:ahLst/>
              <a:cxnLst/>
              <a:rect l="l" t="t" r="r" b="b"/>
              <a:pathLst>
                <a:path w="1481" h="1423" extrusionOk="0">
                  <a:moveTo>
                    <a:pt x="767" y="1"/>
                  </a:moveTo>
                  <a:cubicBezTo>
                    <a:pt x="582" y="1"/>
                    <a:pt x="400" y="72"/>
                    <a:pt x="265" y="208"/>
                  </a:cubicBezTo>
                  <a:cubicBezTo>
                    <a:pt x="61" y="412"/>
                    <a:pt x="1" y="718"/>
                    <a:pt x="110" y="984"/>
                  </a:cubicBezTo>
                  <a:cubicBezTo>
                    <a:pt x="220" y="1248"/>
                    <a:pt x="479" y="1422"/>
                    <a:pt x="768" y="1422"/>
                  </a:cubicBezTo>
                  <a:lnTo>
                    <a:pt x="775" y="1422"/>
                  </a:lnTo>
                  <a:cubicBezTo>
                    <a:pt x="1166" y="1419"/>
                    <a:pt x="1481" y="1101"/>
                    <a:pt x="1478" y="711"/>
                  </a:cubicBezTo>
                  <a:cubicBezTo>
                    <a:pt x="1478" y="424"/>
                    <a:pt x="1305" y="164"/>
                    <a:pt x="1039" y="55"/>
                  </a:cubicBezTo>
                  <a:cubicBezTo>
                    <a:pt x="951" y="18"/>
                    <a:pt x="859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1812854" y="3107007"/>
              <a:ext cx="18515" cy="18182"/>
            </a:xfrm>
            <a:custGeom>
              <a:avLst/>
              <a:gdLst/>
              <a:ahLst/>
              <a:cxnLst/>
              <a:rect l="l" t="t" r="r" b="b"/>
              <a:pathLst>
                <a:path w="1449" h="1423" extrusionOk="0">
                  <a:moveTo>
                    <a:pt x="740" y="1"/>
                  </a:moveTo>
                  <a:cubicBezTo>
                    <a:pt x="722" y="1"/>
                    <a:pt x="704" y="2"/>
                    <a:pt x="685" y="3"/>
                  </a:cubicBezTo>
                  <a:cubicBezTo>
                    <a:pt x="293" y="33"/>
                    <a:pt x="0" y="376"/>
                    <a:pt x="32" y="767"/>
                  </a:cubicBezTo>
                  <a:cubicBezTo>
                    <a:pt x="60" y="1139"/>
                    <a:pt x="372" y="1422"/>
                    <a:pt x="741" y="1422"/>
                  </a:cubicBezTo>
                  <a:cubicBezTo>
                    <a:pt x="759" y="1422"/>
                    <a:pt x="777" y="1422"/>
                    <a:pt x="796" y="1420"/>
                  </a:cubicBezTo>
                  <a:cubicBezTo>
                    <a:pt x="1165" y="1390"/>
                    <a:pt x="1449" y="1083"/>
                    <a:pt x="1449" y="712"/>
                  </a:cubicBezTo>
                  <a:cubicBezTo>
                    <a:pt x="1449" y="341"/>
                    <a:pt x="1165" y="32"/>
                    <a:pt x="796" y="3"/>
                  </a:cubicBezTo>
                  <a:cubicBezTo>
                    <a:pt x="777" y="2"/>
                    <a:pt x="759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1843316" y="3106981"/>
              <a:ext cx="18898" cy="18182"/>
            </a:xfrm>
            <a:custGeom>
              <a:avLst/>
              <a:gdLst/>
              <a:ahLst/>
              <a:cxnLst/>
              <a:rect l="l" t="t" r="r" b="b"/>
              <a:pathLst>
                <a:path w="1479" h="1423" extrusionOk="0">
                  <a:moveTo>
                    <a:pt x="767" y="1"/>
                  </a:moveTo>
                  <a:cubicBezTo>
                    <a:pt x="582" y="1"/>
                    <a:pt x="401" y="72"/>
                    <a:pt x="264" y="208"/>
                  </a:cubicBezTo>
                  <a:cubicBezTo>
                    <a:pt x="62" y="412"/>
                    <a:pt x="0" y="718"/>
                    <a:pt x="111" y="984"/>
                  </a:cubicBezTo>
                  <a:cubicBezTo>
                    <a:pt x="221" y="1248"/>
                    <a:pt x="481" y="1422"/>
                    <a:pt x="767" y="1422"/>
                  </a:cubicBezTo>
                  <a:cubicBezTo>
                    <a:pt x="1161" y="1422"/>
                    <a:pt x="1477" y="1104"/>
                    <a:pt x="1479" y="711"/>
                  </a:cubicBezTo>
                  <a:cubicBezTo>
                    <a:pt x="1479" y="424"/>
                    <a:pt x="1305" y="164"/>
                    <a:pt x="1039" y="55"/>
                  </a:cubicBezTo>
                  <a:cubicBezTo>
                    <a:pt x="951" y="18"/>
                    <a:pt x="858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1977479" y="3025806"/>
              <a:ext cx="180533" cy="180533"/>
            </a:xfrm>
            <a:custGeom>
              <a:avLst/>
              <a:gdLst/>
              <a:ahLst/>
              <a:cxnLst/>
              <a:rect l="l" t="t" r="r" b="b"/>
              <a:pathLst>
                <a:path w="14129" h="14129" extrusionOk="0">
                  <a:moveTo>
                    <a:pt x="7065" y="1"/>
                  </a:moveTo>
                  <a:cubicBezTo>
                    <a:pt x="3164" y="1"/>
                    <a:pt x="1" y="3164"/>
                    <a:pt x="1" y="7064"/>
                  </a:cubicBezTo>
                  <a:cubicBezTo>
                    <a:pt x="1" y="8937"/>
                    <a:pt x="745" y="10734"/>
                    <a:pt x="2071" y="12060"/>
                  </a:cubicBezTo>
                  <a:cubicBezTo>
                    <a:pt x="3395" y="13384"/>
                    <a:pt x="5192" y="14128"/>
                    <a:pt x="7065" y="14128"/>
                  </a:cubicBezTo>
                  <a:cubicBezTo>
                    <a:pt x="8939" y="14128"/>
                    <a:pt x="10736" y="13384"/>
                    <a:pt x="12060" y="12060"/>
                  </a:cubicBezTo>
                  <a:cubicBezTo>
                    <a:pt x="13385" y="10734"/>
                    <a:pt x="14128" y="8937"/>
                    <a:pt x="14128" y="7064"/>
                  </a:cubicBezTo>
                  <a:cubicBezTo>
                    <a:pt x="14128" y="5190"/>
                    <a:pt x="13385" y="3395"/>
                    <a:pt x="12060" y="2069"/>
                  </a:cubicBezTo>
                  <a:cubicBezTo>
                    <a:pt x="10736" y="745"/>
                    <a:pt x="8939" y="1"/>
                    <a:pt x="7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2034186" y="3087764"/>
              <a:ext cx="72436" cy="56566"/>
            </a:xfrm>
            <a:custGeom>
              <a:avLst/>
              <a:gdLst/>
              <a:ahLst/>
              <a:cxnLst/>
              <a:rect l="l" t="t" r="r" b="b"/>
              <a:pathLst>
                <a:path w="5669" h="4427" extrusionOk="0">
                  <a:moveTo>
                    <a:pt x="1243" y="1"/>
                  </a:moveTo>
                  <a:cubicBezTo>
                    <a:pt x="883" y="1"/>
                    <a:pt x="527" y="160"/>
                    <a:pt x="286" y="463"/>
                  </a:cubicBezTo>
                  <a:cubicBezTo>
                    <a:pt x="244" y="517"/>
                    <a:pt x="206" y="574"/>
                    <a:pt x="173" y="634"/>
                  </a:cubicBezTo>
                  <a:cubicBezTo>
                    <a:pt x="0" y="942"/>
                    <a:pt x="72" y="1328"/>
                    <a:pt x="344" y="1551"/>
                  </a:cubicBezTo>
                  <a:cubicBezTo>
                    <a:pt x="991" y="2189"/>
                    <a:pt x="2356" y="3468"/>
                    <a:pt x="2929" y="4019"/>
                  </a:cubicBezTo>
                  <a:cubicBezTo>
                    <a:pt x="3202" y="4283"/>
                    <a:pt x="3565" y="4426"/>
                    <a:pt x="3938" y="4426"/>
                  </a:cubicBezTo>
                  <a:cubicBezTo>
                    <a:pt x="4005" y="4426"/>
                    <a:pt x="4072" y="4422"/>
                    <a:pt x="4139" y="4412"/>
                  </a:cubicBezTo>
                  <a:cubicBezTo>
                    <a:pt x="4487" y="4363"/>
                    <a:pt x="4800" y="4171"/>
                    <a:pt x="5001" y="3883"/>
                  </a:cubicBezTo>
                  <a:cubicBezTo>
                    <a:pt x="5669" y="2965"/>
                    <a:pt x="4066" y="2249"/>
                    <a:pt x="4066" y="2249"/>
                  </a:cubicBezTo>
                  <a:lnTo>
                    <a:pt x="3369" y="2988"/>
                  </a:lnTo>
                  <a:lnTo>
                    <a:pt x="1766" y="1412"/>
                  </a:lnTo>
                  <a:lnTo>
                    <a:pt x="2482" y="624"/>
                  </a:lnTo>
                  <a:lnTo>
                    <a:pt x="1998" y="265"/>
                  </a:lnTo>
                  <a:cubicBezTo>
                    <a:pt x="1775" y="87"/>
                    <a:pt x="1508" y="1"/>
                    <a:pt x="1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3023318" y="1924564"/>
              <a:ext cx="187126" cy="187126"/>
            </a:xfrm>
            <a:custGeom>
              <a:avLst/>
              <a:gdLst/>
              <a:ahLst/>
              <a:cxnLst/>
              <a:rect l="l" t="t" r="r" b="b"/>
              <a:pathLst>
                <a:path w="14645" h="14645" extrusionOk="0">
                  <a:moveTo>
                    <a:pt x="7324" y="0"/>
                  </a:moveTo>
                  <a:cubicBezTo>
                    <a:pt x="3279" y="0"/>
                    <a:pt x="1" y="3279"/>
                    <a:pt x="1" y="7323"/>
                  </a:cubicBezTo>
                  <a:cubicBezTo>
                    <a:pt x="1" y="11367"/>
                    <a:pt x="3279" y="14644"/>
                    <a:pt x="7324" y="14644"/>
                  </a:cubicBezTo>
                  <a:cubicBezTo>
                    <a:pt x="11368" y="14644"/>
                    <a:pt x="14645" y="11367"/>
                    <a:pt x="14645" y="7323"/>
                  </a:cubicBezTo>
                  <a:cubicBezTo>
                    <a:pt x="14645" y="3279"/>
                    <a:pt x="11368" y="0"/>
                    <a:pt x="73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3082324" y="1989665"/>
              <a:ext cx="52145" cy="54879"/>
            </a:xfrm>
            <a:custGeom>
              <a:avLst/>
              <a:gdLst/>
              <a:ahLst/>
              <a:cxnLst/>
              <a:rect l="l" t="t" r="r" b="b"/>
              <a:pathLst>
                <a:path w="4081" h="4295" extrusionOk="0">
                  <a:moveTo>
                    <a:pt x="2078" y="0"/>
                  </a:moveTo>
                  <a:cubicBezTo>
                    <a:pt x="1502" y="0"/>
                    <a:pt x="1009" y="420"/>
                    <a:pt x="921" y="991"/>
                  </a:cubicBezTo>
                  <a:cubicBezTo>
                    <a:pt x="832" y="1563"/>
                    <a:pt x="1173" y="2112"/>
                    <a:pt x="1724" y="2288"/>
                  </a:cubicBezTo>
                  <a:cubicBezTo>
                    <a:pt x="733" y="2441"/>
                    <a:pt x="1" y="3292"/>
                    <a:pt x="1" y="4295"/>
                  </a:cubicBezTo>
                  <a:lnTo>
                    <a:pt x="4075" y="4295"/>
                  </a:lnTo>
                  <a:cubicBezTo>
                    <a:pt x="4081" y="3319"/>
                    <a:pt x="3392" y="2476"/>
                    <a:pt x="2434" y="2288"/>
                  </a:cubicBezTo>
                  <a:cubicBezTo>
                    <a:pt x="2985" y="2112"/>
                    <a:pt x="3324" y="1563"/>
                    <a:pt x="3236" y="991"/>
                  </a:cubicBezTo>
                  <a:cubicBezTo>
                    <a:pt x="3147" y="420"/>
                    <a:pt x="2656" y="0"/>
                    <a:pt x="2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3140526" y="1994815"/>
              <a:ext cx="4549" cy="28481"/>
            </a:xfrm>
            <a:custGeom>
              <a:avLst/>
              <a:gdLst/>
              <a:ahLst/>
              <a:cxnLst/>
              <a:rect l="l" t="t" r="r" b="b"/>
              <a:pathLst>
                <a:path w="356" h="2229" extrusionOk="0">
                  <a:moveTo>
                    <a:pt x="179" y="1"/>
                  </a:moveTo>
                  <a:cubicBezTo>
                    <a:pt x="78" y="1"/>
                    <a:pt x="0" y="88"/>
                    <a:pt x="11" y="187"/>
                  </a:cubicBezTo>
                  <a:lnTo>
                    <a:pt x="11" y="2062"/>
                  </a:lnTo>
                  <a:cubicBezTo>
                    <a:pt x="9" y="2064"/>
                    <a:pt x="9" y="2067"/>
                    <a:pt x="11" y="2070"/>
                  </a:cubicBezTo>
                  <a:cubicBezTo>
                    <a:pt x="12" y="2159"/>
                    <a:pt x="86" y="2229"/>
                    <a:pt x="173" y="2229"/>
                  </a:cubicBezTo>
                  <a:cubicBezTo>
                    <a:pt x="175" y="2229"/>
                    <a:pt x="177" y="2229"/>
                    <a:pt x="179" y="2229"/>
                  </a:cubicBezTo>
                  <a:lnTo>
                    <a:pt x="186" y="2229"/>
                  </a:lnTo>
                  <a:cubicBezTo>
                    <a:pt x="276" y="2227"/>
                    <a:pt x="348" y="2152"/>
                    <a:pt x="345" y="2062"/>
                  </a:cubicBezTo>
                  <a:lnTo>
                    <a:pt x="345" y="187"/>
                  </a:lnTo>
                  <a:cubicBezTo>
                    <a:pt x="356" y="88"/>
                    <a:pt x="278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3128668" y="2007043"/>
              <a:ext cx="28302" cy="4319"/>
            </a:xfrm>
            <a:custGeom>
              <a:avLst/>
              <a:gdLst/>
              <a:ahLst/>
              <a:cxnLst/>
              <a:rect l="l" t="t" r="r" b="b"/>
              <a:pathLst>
                <a:path w="2215" h="338" extrusionOk="0">
                  <a:moveTo>
                    <a:pt x="168" y="0"/>
                  </a:moveTo>
                  <a:cubicBezTo>
                    <a:pt x="75" y="2"/>
                    <a:pt x="0" y="77"/>
                    <a:pt x="0" y="170"/>
                  </a:cubicBezTo>
                  <a:cubicBezTo>
                    <a:pt x="2" y="261"/>
                    <a:pt x="75" y="335"/>
                    <a:pt x="168" y="338"/>
                  </a:cubicBezTo>
                  <a:lnTo>
                    <a:pt x="2046" y="338"/>
                  </a:lnTo>
                  <a:cubicBezTo>
                    <a:pt x="2138" y="336"/>
                    <a:pt x="2213" y="261"/>
                    <a:pt x="2215" y="170"/>
                  </a:cubicBezTo>
                  <a:cubicBezTo>
                    <a:pt x="2215" y="77"/>
                    <a:pt x="2140" y="0"/>
                    <a:pt x="2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804415" y="1872828"/>
              <a:ext cx="599239" cy="1366311"/>
            </a:xfrm>
            <a:custGeom>
              <a:avLst/>
              <a:gdLst/>
              <a:ahLst/>
              <a:cxnLst/>
              <a:rect l="l" t="t" r="r" b="b"/>
              <a:pathLst>
                <a:path w="46898" h="106931" extrusionOk="0">
                  <a:moveTo>
                    <a:pt x="1" y="0"/>
                  </a:moveTo>
                  <a:lnTo>
                    <a:pt x="1" y="106707"/>
                  </a:lnTo>
                  <a:lnTo>
                    <a:pt x="46897" y="106930"/>
                  </a:lnTo>
                  <a:lnTo>
                    <a:pt x="46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402198" y="1872841"/>
              <a:ext cx="2888" cy="1355246"/>
            </a:xfrm>
            <a:custGeom>
              <a:avLst/>
              <a:gdLst/>
              <a:ahLst/>
              <a:cxnLst/>
              <a:rect l="l" t="t" r="r" b="b"/>
              <a:pathLst>
                <a:path w="226" h="106065" extrusionOk="0">
                  <a:moveTo>
                    <a:pt x="113" y="1"/>
                  </a:moveTo>
                  <a:cubicBezTo>
                    <a:pt x="49" y="1"/>
                    <a:pt x="1" y="23751"/>
                    <a:pt x="1" y="53036"/>
                  </a:cubicBezTo>
                  <a:cubicBezTo>
                    <a:pt x="1" y="82319"/>
                    <a:pt x="49" y="106065"/>
                    <a:pt x="113" y="106065"/>
                  </a:cubicBezTo>
                  <a:cubicBezTo>
                    <a:pt x="175" y="106065"/>
                    <a:pt x="226" y="82328"/>
                    <a:pt x="226" y="53036"/>
                  </a:cubicBezTo>
                  <a:cubicBezTo>
                    <a:pt x="226" y="23742"/>
                    <a:pt x="179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815698" y="2975462"/>
              <a:ext cx="569634" cy="2926"/>
            </a:xfrm>
            <a:custGeom>
              <a:avLst/>
              <a:gdLst/>
              <a:ahLst/>
              <a:cxnLst/>
              <a:rect l="l" t="t" r="r" b="b"/>
              <a:pathLst>
                <a:path w="44581" h="229" extrusionOk="0">
                  <a:moveTo>
                    <a:pt x="22294" y="0"/>
                  </a:moveTo>
                  <a:cubicBezTo>
                    <a:pt x="9982" y="0"/>
                    <a:pt x="0" y="56"/>
                    <a:pt x="0" y="116"/>
                  </a:cubicBezTo>
                  <a:cubicBezTo>
                    <a:pt x="0" y="177"/>
                    <a:pt x="9989" y="228"/>
                    <a:pt x="22294" y="228"/>
                  </a:cubicBezTo>
                  <a:cubicBezTo>
                    <a:pt x="34601" y="228"/>
                    <a:pt x="44581" y="176"/>
                    <a:pt x="44581" y="116"/>
                  </a:cubicBezTo>
                  <a:cubicBezTo>
                    <a:pt x="44581" y="51"/>
                    <a:pt x="34608" y="0"/>
                    <a:pt x="22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831555" y="3072303"/>
              <a:ext cx="527468" cy="105977"/>
            </a:xfrm>
            <a:custGeom>
              <a:avLst/>
              <a:gdLst/>
              <a:ahLst/>
              <a:cxnLst/>
              <a:rect l="l" t="t" r="r" b="b"/>
              <a:pathLst>
                <a:path w="41281" h="8294" extrusionOk="0">
                  <a:moveTo>
                    <a:pt x="37224" y="254"/>
                  </a:moveTo>
                  <a:cubicBezTo>
                    <a:pt x="39322" y="257"/>
                    <a:pt x="41023" y="1958"/>
                    <a:pt x="41026" y="4058"/>
                  </a:cubicBezTo>
                  <a:lnTo>
                    <a:pt x="41026" y="4235"/>
                  </a:lnTo>
                  <a:cubicBezTo>
                    <a:pt x="41025" y="6334"/>
                    <a:pt x="39322" y="8035"/>
                    <a:pt x="37224" y="8038"/>
                  </a:cubicBezTo>
                  <a:lnTo>
                    <a:pt x="4058" y="8038"/>
                  </a:lnTo>
                  <a:cubicBezTo>
                    <a:pt x="1958" y="8035"/>
                    <a:pt x="257" y="6334"/>
                    <a:pt x="254" y="4235"/>
                  </a:cubicBezTo>
                  <a:lnTo>
                    <a:pt x="254" y="4058"/>
                  </a:lnTo>
                  <a:cubicBezTo>
                    <a:pt x="257" y="1960"/>
                    <a:pt x="1958" y="257"/>
                    <a:pt x="4058" y="256"/>
                  </a:cubicBezTo>
                  <a:lnTo>
                    <a:pt x="37224" y="254"/>
                  </a:lnTo>
                  <a:close/>
                  <a:moveTo>
                    <a:pt x="4058" y="1"/>
                  </a:moveTo>
                  <a:cubicBezTo>
                    <a:pt x="1819" y="4"/>
                    <a:pt x="4" y="1819"/>
                    <a:pt x="1" y="4058"/>
                  </a:cubicBezTo>
                  <a:lnTo>
                    <a:pt x="1" y="4235"/>
                  </a:lnTo>
                  <a:cubicBezTo>
                    <a:pt x="4" y="6475"/>
                    <a:pt x="1819" y="8290"/>
                    <a:pt x="4058" y="8293"/>
                  </a:cubicBezTo>
                  <a:lnTo>
                    <a:pt x="37224" y="8293"/>
                  </a:lnTo>
                  <a:cubicBezTo>
                    <a:pt x="39464" y="8290"/>
                    <a:pt x="41279" y="6475"/>
                    <a:pt x="41280" y="4235"/>
                  </a:cubicBezTo>
                  <a:lnTo>
                    <a:pt x="41280" y="4058"/>
                  </a:lnTo>
                  <a:cubicBezTo>
                    <a:pt x="41279" y="1819"/>
                    <a:pt x="39464" y="4"/>
                    <a:pt x="372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281259" y="3097360"/>
              <a:ext cx="54841" cy="52733"/>
            </a:xfrm>
            <a:custGeom>
              <a:avLst/>
              <a:gdLst/>
              <a:ahLst/>
              <a:cxnLst/>
              <a:rect l="l" t="t" r="r" b="b"/>
              <a:pathLst>
                <a:path w="4292" h="4127" extrusionOk="0">
                  <a:moveTo>
                    <a:pt x="2231" y="0"/>
                  </a:moveTo>
                  <a:cubicBezTo>
                    <a:pt x="2229" y="0"/>
                    <a:pt x="2227" y="0"/>
                    <a:pt x="2225" y="0"/>
                  </a:cubicBezTo>
                  <a:lnTo>
                    <a:pt x="2222" y="0"/>
                  </a:lnTo>
                  <a:cubicBezTo>
                    <a:pt x="1388" y="2"/>
                    <a:pt x="636" y="506"/>
                    <a:pt x="319" y="1278"/>
                  </a:cubicBezTo>
                  <a:cubicBezTo>
                    <a:pt x="1" y="2049"/>
                    <a:pt x="179" y="2936"/>
                    <a:pt x="771" y="3525"/>
                  </a:cubicBezTo>
                  <a:cubicBezTo>
                    <a:pt x="1166" y="3918"/>
                    <a:pt x="1692" y="4126"/>
                    <a:pt x="2227" y="4126"/>
                  </a:cubicBezTo>
                  <a:cubicBezTo>
                    <a:pt x="2494" y="4126"/>
                    <a:pt x="2763" y="4075"/>
                    <a:pt x="3020" y="3968"/>
                  </a:cubicBezTo>
                  <a:cubicBezTo>
                    <a:pt x="3790" y="3646"/>
                    <a:pt x="4291" y="2893"/>
                    <a:pt x="4290" y="2058"/>
                  </a:cubicBezTo>
                  <a:lnTo>
                    <a:pt x="4290" y="2054"/>
                  </a:lnTo>
                  <a:cubicBezTo>
                    <a:pt x="4287" y="919"/>
                    <a:pt x="3366" y="0"/>
                    <a:pt x="2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292503" y="3111262"/>
              <a:ext cx="29337" cy="28711"/>
            </a:xfrm>
            <a:custGeom>
              <a:avLst/>
              <a:gdLst/>
              <a:ahLst/>
              <a:cxnLst/>
              <a:rect l="l" t="t" r="r" b="b"/>
              <a:pathLst>
                <a:path w="2296" h="2247" extrusionOk="0">
                  <a:moveTo>
                    <a:pt x="2108" y="179"/>
                  </a:moveTo>
                  <a:lnTo>
                    <a:pt x="1308" y="1993"/>
                  </a:lnTo>
                  <a:lnTo>
                    <a:pt x="1083" y="1156"/>
                  </a:lnTo>
                  <a:cubicBezTo>
                    <a:pt x="1077" y="1138"/>
                    <a:pt x="1063" y="1122"/>
                    <a:pt x="1045" y="1114"/>
                  </a:cubicBezTo>
                  <a:lnTo>
                    <a:pt x="265" y="838"/>
                  </a:lnTo>
                  <a:lnTo>
                    <a:pt x="2108" y="179"/>
                  </a:lnTo>
                  <a:close/>
                  <a:moveTo>
                    <a:pt x="2246" y="0"/>
                  </a:moveTo>
                  <a:cubicBezTo>
                    <a:pt x="2234" y="0"/>
                    <a:pt x="2222" y="3"/>
                    <a:pt x="2212" y="9"/>
                  </a:cubicBezTo>
                  <a:lnTo>
                    <a:pt x="57" y="781"/>
                  </a:lnTo>
                  <a:cubicBezTo>
                    <a:pt x="0" y="799"/>
                    <a:pt x="0" y="880"/>
                    <a:pt x="57" y="898"/>
                  </a:cubicBezTo>
                  <a:lnTo>
                    <a:pt x="972" y="1221"/>
                  </a:lnTo>
                  <a:lnTo>
                    <a:pt x="1239" y="2198"/>
                  </a:lnTo>
                  <a:cubicBezTo>
                    <a:pt x="1245" y="2224"/>
                    <a:pt x="1267" y="2243"/>
                    <a:pt x="1294" y="2246"/>
                  </a:cubicBezTo>
                  <a:cubicBezTo>
                    <a:pt x="1323" y="2242"/>
                    <a:pt x="1344" y="2218"/>
                    <a:pt x="1345" y="2189"/>
                  </a:cubicBezTo>
                  <a:lnTo>
                    <a:pt x="2281" y="79"/>
                  </a:lnTo>
                  <a:cubicBezTo>
                    <a:pt x="2296" y="59"/>
                    <a:pt x="2296" y="31"/>
                    <a:pt x="2281" y="9"/>
                  </a:cubicBezTo>
                  <a:cubicBezTo>
                    <a:pt x="2270" y="3"/>
                    <a:pt x="2258" y="0"/>
                    <a:pt x="2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304642" y="3111402"/>
              <a:ext cx="17301" cy="15678"/>
            </a:xfrm>
            <a:custGeom>
              <a:avLst/>
              <a:gdLst/>
              <a:ahLst/>
              <a:cxnLst/>
              <a:rect l="l" t="t" r="r" b="b"/>
              <a:pathLst>
                <a:path w="1354" h="1227" extrusionOk="0">
                  <a:moveTo>
                    <a:pt x="1268" y="1"/>
                  </a:moveTo>
                  <a:cubicBezTo>
                    <a:pt x="1256" y="1"/>
                    <a:pt x="1244" y="4"/>
                    <a:pt x="1232" y="12"/>
                  </a:cubicBezTo>
                  <a:lnTo>
                    <a:pt x="26" y="1115"/>
                  </a:lnTo>
                  <a:cubicBezTo>
                    <a:pt x="1" y="1139"/>
                    <a:pt x="1" y="1180"/>
                    <a:pt x="26" y="1205"/>
                  </a:cubicBezTo>
                  <a:cubicBezTo>
                    <a:pt x="38" y="1219"/>
                    <a:pt x="55" y="1226"/>
                    <a:pt x="73" y="1226"/>
                  </a:cubicBezTo>
                  <a:cubicBezTo>
                    <a:pt x="88" y="1225"/>
                    <a:pt x="101" y="1219"/>
                    <a:pt x="112" y="1208"/>
                  </a:cubicBezTo>
                  <a:lnTo>
                    <a:pt x="1319" y="107"/>
                  </a:lnTo>
                  <a:cubicBezTo>
                    <a:pt x="1354" y="59"/>
                    <a:pt x="1316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947894" y="3115402"/>
              <a:ext cx="11755" cy="14502"/>
            </a:xfrm>
            <a:custGeom>
              <a:avLst/>
              <a:gdLst/>
              <a:ahLst/>
              <a:cxnLst/>
              <a:rect l="l" t="t" r="r" b="b"/>
              <a:pathLst>
                <a:path w="920" h="1135" extrusionOk="0">
                  <a:moveTo>
                    <a:pt x="0" y="1"/>
                  </a:moveTo>
                  <a:lnTo>
                    <a:pt x="0" y="86"/>
                  </a:lnTo>
                  <a:lnTo>
                    <a:pt x="397" y="86"/>
                  </a:lnTo>
                  <a:lnTo>
                    <a:pt x="397" y="1134"/>
                  </a:lnTo>
                  <a:lnTo>
                    <a:pt x="518" y="1134"/>
                  </a:lnTo>
                  <a:lnTo>
                    <a:pt x="518" y="104"/>
                  </a:lnTo>
                  <a:lnTo>
                    <a:pt x="919" y="10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958423" y="3118647"/>
              <a:ext cx="11768" cy="15154"/>
            </a:xfrm>
            <a:custGeom>
              <a:avLst/>
              <a:gdLst/>
              <a:ahLst/>
              <a:cxnLst/>
              <a:rect l="l" t="t" r="r" b="b"/>
              <a:pathLst>
                <a:path w="921" h="1186" extrusionOk="0">
                  <a:moveTo>
                    <a:pt x="44" y="0"/>
                  </a:moveTo>
                  <a:lnTo>
                    <a:pt x="422" y="862"/>
                  </a:lnTo>
                  <a:lnTo>
                    <a:pt x="388" y="945"/>
                  </a:lnTo>
                  <a:cubicBezTo>
                    <a:pt x="337" y="1051"/>
                    <a:pt x="284" y="1086"/>
                    <a:pt x="211" y="1086"/>
                  </a:cubicBezTo>
                  <a:cubicBezTo>
                    <a:pt x="207" y="1086"/>
                    <a:pt x="204" y="1086"/>
                    <a:pt x="201" y="1086"/>
                  </a:cubicBezTo>
                  <a:cubicBezTo>
                    <a:pt x="146" y="1086"/>
                    <a:pt x="93" y="1062"/>
                    <a:pt x="56" y="1021"/>
                  </a:cubicBezTo>
                  <a:lnTo>
                    <a:pt x="0" y="1108"/>
                  </a:lnTo>
                  <a:cubicBezTo>
                    <a:pt x="53" y="1157"/>
                    <a:pt x="123" y="1185"/>
                    <a:pt x="195" y="1185"/>
                  </a:cubicBezTo>
                  <a:cubicBezTo>
                    <a:pt x="199" y="1185"/>
                    <a:pt x="202" y="1185"/>
                    <a:pt x="206" y="1185"/>
                  </a:cubicBezTo>
                  <a:cubicBezTo>
                    <a:pt x="207" y="1185"/>
                    <a:pt x="208" y="1185"/>
                    <a:pt x="209" y="1185"/>
                  </a:cubicBezTo>
                  <a:cubicBezTo>
                    <a:pt x="343" y="1185"/>
                    <a:pt x="459" y="1095"/>
                    <a:pt x="491" y="966"/>
                  </a:cubicBezTo>
                  <a:lnTo>
                    <a:pt x="921" y="14"/>
                  </a:lnTo>
                  <a:lnTo>
                    <a:pt x="805" y="0"/>
                  </a:lnTo>
                  <a:lnTo>
                    <a:pt x="482" y="72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972542" y="3118647"/>
              <a:ext cx="11040" cy="14988"/>
            </a:xfrm>
            <a:custGeom>
              <a:avLst/>
              <a:gdLst/>
              <a:ahLst/>
              <a:cxnLst/>
              <a:rect l="l" t="t" r="r" b="b"/>
              <a:pathLst>
                <a:path w="864" h="1173" extrusionOk="0">
                  <a:moveTo>
                    <a:pt x="426" y="133"/>
                  </a:moveTo>
                  <a:cubicBezTo>
                    <a:pt x="584" y="133"/>
                    <a:pt x="737" y="251"/>
                    <a:pt x="746" y="436"/>
                  </a:cubicBezTo>
                  <a:lnTo>
                    <a:pt x="725" y="436"/>
                  </a:lnTo>
                  <a:lnTo>
                    <a:pt x="725" y="437"/>
                  </a:lnTo>
                  <a:cubicBezTo>
                    <a:pt x="737" y="610"/>
                    <a:pt x="605" y="760"/>
                    <a:pt x="433" y="772"/>
                  </a:cubicBezTo>
                  <a:cubicBezTo>
                    <a:pt x="431" y="772"/>
                    <a:pt x="430" y="772"/>
                    <a:pt x="429" y="772"/>
                  </a:cubicBezTo>
                  <a:cubicBezTo>
                    <a:pt x="149" y="772"/>
                    <a:pt x="4" y="439"/>
                    <a:pt x="196" y="235"/>
                  </a:cubicBezTo>
                  <a:cubicBezTo>
                    <a:pt x="261" y="164"/>
                    <a:pt x="344" y="133"/>
                    <a:pt x="426" y="133"/>
                  </a:cubicBezTo>
                  <a:close/>
                  <a:moveTo>
                    <a:pt x="423" y="0"/>
                  </a:moveTo>
                  <a:cubicBezTo>
                    <a:pt x="294" y="0"/>
                    <a:pt x="175" y="67"/>
                    <a:pt x="108" y="178"/>
                  </a:cubicBezTo>
                  <a:lnTo>
                    <a:pt x="108" y="9"/>
                  </a:lnTo>
                  <a:lnTo>
                    <a:pt x="0" y="9"/>
                  </a:lnTo>
                  <a:lnTo>
                    <a:pt x="0" y="1173"/>
                  </a:lnTo>
                  <a:lnTo>
                    <a:pt x="108" y="1173"/>
                  </a:lnTo>
                  <a:lnTo>
                    <a:pt x="108" y="698"/>
                  </a:lnTo>
                  <a:cubicBezTo>
                    <a:pt x="177" y="806"/>
                    <a:pt x="297" y="868"/>
                    <a:pt x="422" y="868"/>
                  </a:cubicBezTo>
                  <a:cubicBezTo>
                    <a:pt x="425" y="868"/>
                    <a:pt x="428" y="868"/>
                    <a:pt x="431" y="868"/>
                  </a:cubicBezTo>
                  <a:cubicBezTo>
                    <a:pt x="670" y="868"/>
                    <a:pt x="864" y="674"/>
                    <a:pt x="864" y="436"/>
                  </a:cubicBezTo>
                  <a:lnTo>
                    <a:pt x="862" y="436"/>
                  </a:lnTo>
                  <a:cubicBezTo>
                    <a:pt x="864" y="199"/>
                    <a:pt x="673" y="3"/>
                    <a:pt x="436" y="0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984016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22" y="116"/>
                  </a:moveTo>
                  <a:cubicBezTo>
                    <a:pt x="677" y="116"/>
                    <a:pt x="808" y="232"/>
                    <a:pt x="826" y="385"/>
                  </a:cubicBezTo>
                  <a:lnTo>
                    <a:pt x="219" y="385"/>
                  </a:lnTo>
                  <a:cubicBezTo>
                    <a:pt x="237" y="232"/>
                    <a:pt x="368" y="116"/>
                    <a:pt x="522" y="116"/>
                  </a:cubicBezTo>
                  <a:close/>
                  <a:moveTo>
                    <a:pt x="555" y="1"/>
                  </a:moveTo>
                  <a:cubicBezTo>
                    <a:pt x="545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38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6" y="472"/>
                  </a:cubicBezTo>
                  <a:lnTo>
                    <a:pt x="922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5"/>
                    <a:pt x="765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003361" y="3118673"/>
              <a:ext cx="9123" cy="11129"/>
            </a:xfrm>
            <a:custGeom>
              <a:avLst/>
              <a:gdLst/>
              <a:ahLst/>
              <a:cxnLst/>
              <a:rect l="l" t="t" r="r" b="b"/>
              <a:pathLst>
                <a:path w="714" h="871" extrusionOk="0">
                  <a:moveTo>
                    <a:pt x="604" y="468"/>
                  </a:moveTo>
                  <a:lnTo>
                    <a:pt x="604" y="606"/>
                  </a:lnTo>
                  <a:cubicBezTo>
                    <a:pt x="562" y="710"/>
                    <a:pt x="460" y="778"/>
                    <a:pt x="348" y="778"/>
                  </a:cubicBezTo>
                  <a:cubicBezTo>
                    <a:pt x="343" y="778"/>
                    <a:pt x="339" y="778"/>
                    <a:pt x="334" y="778"/>
                  </a:cubicBezTo>
                  <a:cubicBezTo>
                    <a:pt x="196" y="778"/>
                    <a:pt x="118" y="702"/>
                    <a:pt x="118" y="618"/>
                  </a:cubicBezTo>
                  <a:cubicBezTo>
                    <a:pt x="118" y="533"/>
                    <a:pt x="169" y="468"/>
                    <a:pt x="337" y="468"/>
                  </a:cubicBezTo>
                  <a:close/>
                  <a:moveTo>
                    <a:pt x="407" y="1"/>
                  </a:moveTo>
                  <a:cubicBezTo>
                    <a:pt x="395" y="1"/>
                    <a:pt x="383" y="2"/>
                    <a:pt x="372" y="3"/>
                  </a:cubicBezTo>
                  <a:cubicBezTo>
                    <a:pt x="369" y="3"/>
                    <a:pt x="367" y="3"/>
                    <a:pt x="365" y="3"/>
                  </a:cubicBezTo>
                  <a:cubicBezTo>
                    <a:pt x="243" y="3"/>
                    <a:pt x="122" y="43"/>
                    <a:pt x="26" y="119"/>
                  </a:cubicBezTo>
                  <a:lnTo>
                    <a:pt x="79" y="206"/>
                  </a:lnTo>
                  <a:cubicBezTo>
                    <a:pt x="155" y="139"/>
                    <a:pt x="255" y="102"/>
                    <a:pt x="357" y="102"/>
                  </a:cubicBezTo>
                  <a:cubicBezTo>
                    <a:pt x="359" y="102"/>
                    <a:pt x="361" y="102"/>
                    <a:pt x="363" y="102"/>
                  </a:cubicBezTo>
                  <a:cubicBezTo>
                    <a:pt x="372" y="100"/>
                    <a:pt x="382" y="100"/>
                    <a:pt x="392" y="100"/>
                  </a:cubicBezTo>
                  <a:cubicBezTo>
                    <a:pt x="400" y="100"/>
                    <a:pt x="407" y="100"/>
                    <a:pt x="414" y="101"/>
                  </a:cubicBezTo>
                  <a:cubicBezTo>
                    <a:pt x="529" y="111"/>
                    <a:pt x="615" y="215"/>
                    <a:pt x="604" y="330"/>
                  </a:cubicBezTo>
                  <a:lnTo>
                    <a:pt x="604" y="381"/>
                  </a:lnTo>
                  <a:lnTo>
                    <a:pt x="328" y="381"/>
                  </a:lnTo>
                  <a:cubicBezTo>
                    <a:pt x="83" y="381"/>
                    <a:pt x="1" y="477"/>
                    <a:pt x="1" y="623"/>
                  </a:cubicBezTo>
                  <a:cubicBezTo>
                    <a:pt x="1" y="770"/>
                    <a:pt x="118" y="869"/>
                    <a:pt x="311" y="869"/>
                  </a:cubicBezTo>
                  <a:cubicBezTo>
                    <a:pt x="321" y="870"/>
                    <a:pt x="331" y="870"/>
                    <a:pt x="340" y="870"/>
                  </a:cubicBezTo>
                  <a:cubicBezTo>
                    <a:pt x="445" y="870"/>
                    <a:pt x="545" y="817"/>
                    <a:pt x="604" y="726"/>
                  </a:cubicBezTo>
                  <a:lnTo>
                    <a:pt x="604" y="860"/>
                  </a:lnTo>
                  <a:lnTo>
                    <a:pt x="712" y="860"/>
                  </a:lnTo>
                  <a:lnTo>
                    <a:pt x="712" y="335"/>
                  </a:lnTo>
                  <a:cubicBezTo>
                    <a:pt x="714" y="314"/>
                    <a:pt x="714" y="293"/>
                    <a:pt x="711" y="270"/>
                  </a:cubicBezTo>
                  <a:cubicBezTo>
                    <a:pt x="693" y="115"/>
                    <a:pt x="559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022080" y="3118340"/>
              <a:ext cx="17761" cy="11334"/>
            </a:xfrm>
            <a:custGeom>
              <a:avLst/>
              <a:gdLst/>
              <a:ahLst/>
              <a:cxnLst/>
              <a:rect l="l" t="t" r="r" b="b"/>
              <a:pathLst>
                <a:path w="1390" h="887" extrusionOk="0">
                  <a:moveTo>
                    <a:pt x="1" y="0"/>
                  </a:moveTo>
                  <a:lnTo>
                    <a:pt x="1" y="862"/>
                  </a:lnTo>
                  <a:lnTo>
                    <a:pt x="118" y="862"/>
                  </a:lnTo>
                  <a:lnTo>
                    <a:pt x="118" y="431"/>
                  </a:lnTo>
                  <a:cubicBezTo>
                    <a:pt x="96" y="265"/>
                    <a:pt x="227" y="120"/>
                    <a:pt x="391" y="120"/>
                  </a:cubicBezTo>
                  <a:cubicBezTo>
                    <a:pt x="396" y="120"/>
                    <a:pt x="401" y="120"/>
                    <a:pt x="406" y="121"/>
                  </a:cubicBezTo>
                  <a:cubicBezTo>
                    <a:pt x="561" y="121"/>
                    <a:pt x="652" y="215"/>
                    <a:pt x="652" y="392"/>
                  </a:cubicBezTo>
                  <a:lnTo>
                    <a:pt x="652" y="874"/>
                  </a:lnTo>
                  <a:lnTo>
                    <a:pt x="765" y="874"/>
                  </a:lnTo>
                  <a:lnTo>
                    <a:pt x="765" y="443"/>
                  </a:lnTo>
                  <a:cubicBezTo>
                    <a:pt x="762" y="425"/>
                    <a:pt x="762" y="409"/>
                    <a:pt x="762" y="392"/>
                  </a:cubicBezTo>
                  <a:cubicBezTo>
                    <a:pt x="771" y="246"/>
                    <a:pt x="892" y="132"/>
                    <a:pt x="1037" y="132"/>
                  </a:cubicBezTo>
                  <a:cubicBezTo>
                    <a:pt x="1042" y="132"/>
                    <a:pt x="1048" y="132"/>
                    <a:pt x="1053" y="133"/>
                  </a:cubicBezTo>
                  <a:cubicBezTo>
                    <a:pt x="1203" y="133"/>
                    <a:pt x="1295" y="227"/>
                    <a:pt x="1295" y="404"/>
                  </a:cubicBezTo>
                  <a:lnTo>
                    <a:pt x="1295" y="886"/>
                  </a:lnTo>
                  <a:lnTo>
                    <a:pt x="1388" y="886"/>
                  </a:lnTo>
                  <a:lnTo>
                    <a:pt x="1388" y="395"/>
                  </a:lnTo>
                  <a:cubicBezTo>
                    <a:pt x="1389" y="382"/>
                    <a:pt x="1389" y="370"/>
                    <a:pt x="1389" y="356"/>
                  </a:cubicBezTo>
                  <a:cubicBezTo>
                    <a:pt x="1387" y="179"/>
                    <a:pt x="1242" y="39"/>
                    <a:pt x="1066" y="39"/>
                  </a:cubicBezTo>
                  <a:cubicBezTo>
                    <a:pt x="1064" y="39"/>
                    <a:pt x="1063" y="39"/>
                    <a:pt x="1061" y="39"/>
                  </a:cubicBezTo>
                  <a:cubicBezTo>
                    <a:pt x="1055" y="39"/>
                    <a:pt x="1050" y="39"/>
                    <a:pt x="1044" y="39"/>
                  </a:cubicBezTo>
                  <a:cubicBezTo>
                    <a:pt x="914" y="39"/>
                    <a:pt x="792" y="107"/>
                    <a:pt x="724" y="220"/>
                  </a:cubicBezTo>
                  <a:cubicBezTo>
                    <a:pt x="677" y="109"/>
                    <a:pt x="567" y="38"/>
                    <a:pt x="449" y="38"/>
                  </a:cubicBezTo>
                  <a:cubicBezTo>
                    <a:pt x="441" y="38"/>
                    <a:pt x="432" y="39"/>
                    <a:pt x="424" y="39"/>
                  </a:cubicBezTo>
                  <a:cubicBezTo>
                    <a:pt x="419" y="39"/>
                    <a:pt x="413" y="39"/>
                    <a:pt x="407" y="39"/>
                  </a:cubicBezTo>
                  <a:cubicBezTo>
                    <a:pt x="286" y="39"/>
                    <a:pt x="174" y="100"/>
                    <a:pt x="109" y="203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041464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04" y="101"/>
                  </a:moveTo>
                  <a:cubicBezTo>
                    <a:pt x="509" y="101"/>
                    <a:pt x="513" y="101"/>
                    <a:pt x="518" y="101"/>
                  </a:cubicBezTo>
                  <a:cubicBezTo>
                    <a:pt x="521" y="101"/>
                    <a:pt x="523" y="101"/>
                    <a:pt x="526" y="101"/>
                  </a:cubicBezTo>
                  <a:cubicBezTo>
                    <a:pt x="683" y="101"/>
                    <a:pt x="814" y="227"/>
                    <a:pt x="818" y="385"/>
                  </a:cubicBezTo>
                  <a:lnTo>
                    <a:pt x="207" y="385"/>
                  </a:lnTo>
                  <a:cubicBezTo>
                    <a:pt x="215" y="226"/>
                    <a:pt x="345" y="101"/>
                    <a:pt x="504" y="101"/>
                  </a:cubicBezTo>
                  <a:close/>
                  <a:moveTo>
                    <a:pt x="553" y="1"/>
                  </a:moveTo>
                  <a:cubicBezTo>
                    <a:pt x="544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40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7" y="472"/>
                  </a:cubicBezTo>
                  <a:lnTo>
                    <a:pt x="931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4"/>
                    <a:pt x="765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055110" y="3118685"/>
              <a:ext cx="8919" cy="11078"/>
            </a:xfrm>
            <a:custGeom>
              <a:avLst/>
              <a:gdLst/>
              <a:ahLst/>
              <a:cxnLst/>
              <a:rect l="l" t="t" r="r" b="b"/>
              <a:pathLst>
                <a:path w="698" h="867" extrusionOk="0">
                  <a:moveTo>
                    <a:pt x="379" y="0"/>
                  </a:moveTo>
                  <a:cubicBezTo>
                    <a:pt x="376" y="0"/>
                    <a:pt x="373" y="0"/>
                    <a:pt x="370" y="0"/>
                  </a:cubicBezTo>
                  <a:cubicBezTo>
                    <a:pt x="151" y="0"/>
                    <a:pt x="31" y="104"/>
                    <a:pt x="31" y="242"/>
                  </a:cubicBezTo>
                  <a:cubicBezTo>
                    <a:pt x="31" y="583"/>
                    <a:pt x="586" y="406"/>
                    <a:pt x="586" y="629"/>
                  </a:cubicBezTo>
                  <a:cubicBezTo>
                    <a:pt x="586" y="712"/>
                    <a:pt x="517" y="768"/>
                    <a:pt x="358" y="768"/>
                  </a:cubicBezTo>
                  <a:cubicBezTo>
                    <a:pt x="249" y="768"/>
                    <a:pt x="142" y="736"/>
                    <a:pt x="52" y="674"/>
                  </a:cubicBezTo>
                  <a:lnTo>
                    <a:pt x="1" y="765"/>
                  </a:lnTo>
                  <a:cubicBezTo>
                    <a:pt x="97" y="831"/>
                    <a:pt x="211" y="867"/>
                    <a:pt x="328" y="867"/>
                  </a:cubicBezTo>
                  <a:cubicBezTo>
                    <a:pt x="335" y="867"/>
                    <a:pt x="342" y="867"/>
                    <a:pt x="349" y="867"/>
                  </a:cubicBezTo>
                  <a:cubicBezTo>
                    <a:pt x="568" y="867"/>
                    <a:pt x="697" y="771"/>
                    <a:pt x="697" y="625"/>
                  </a:cubicBezTo>
                  <a:cubicBezTo>
                    <a:pt x="697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70" y="100"/>
                  </a:cubicBezTo>
                  <a:cubicBezTo>
                    <a:pt x="375" y="99"/>
                    <a:pt x="379" y="99"/>
                    <a:pt x="384" y="99"/>
                  </a:cubicBezTo>
                  <a:cubicBezTo>
                    <a:pt x="469" y="99"/>
                    <a:pt x="551" y="126"/>
                    <a:pt x="621" y="173"/>
                  </a:cubicBezTo>
                  <a:lnTo>
                    <a:pt x="667" y="78"/>
                  </a:lnTo>
                  <a:cubicBezTo>
                    <a:pt x="580" y="27"/>
                    <a:pt x="48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064961" y="3118685"/>
              <a:ext cx="8931" cy="11078"/>
            </a:xfrm>
            <a:custGeom>
              <a:avLst/>
              <a:gdLst/>
              <a:ahLst/>
              <a:cxnLst/>
              <a:rect l="l" t="t" r="r" b="b"/>
              <a:pathLst>
                <a:path w="699" h="867" extrusionOk="0">
                  <a:moveTo>
                    <a:pt x="375" y="0"/>
                  </a:moveTo>
                  <a:cubicBezTo>
                    <a:pt x="372" y="0"/>
                    <a:pt x="369" y="0"/>
                    <a:pt x="366" y="0"/>
                  </a:cubicBezTo>
                  <a:cubicBezTo>
                    <a:pt x="152" y="0"/>
                    <a:pt x="30" y="104"/>
                    <a:pt x="30" y="242"/>
                  </a:cubicBezTo>
                  <a:cubicBezTo>
                    <a:pt x="30" y="583"/>
                    <a:pt x="581" y="406"/>
                    <a:pt x="581" y="629"/>
                  </a:cubicBezTo>
                  <a:cubicBezTo>
                    <a:pt x="581" y="712"/>
                    <a:pt x="516" y="768"/>
                    <a:pt x="353" y="768"/>
                  </a:cubicBezTo>
                  <a:cubicBezTo>
                    <a:pt x="246" y="768"/>
                    <a:pt x="141" y="735"/>
                    <a:pt x="53" y="674"/>
                  </a:cubicBezTo>
                  <a:lnTo>
                    <a:pt x="0" y="765"/>
                  </a:lnTo>
                  <a:cubicBezTo>
                    <a:pt x="96" y="831"/>
                    <a:pt x="212" y="867"/>
                    <a:pt x="329" y="867"/>
                  </a:cubicBezTo>
                  <a:cubicBezTo>
                    <a:pt x="336" y="867"/>
                    <a:pt x="343" y="867"/>
                    <a:pt x="350" y="867"/>
                  </a:cubicBezTo>
                  <a:cubicBezTo>
                    <a:pt x="569" y="867"/>
                    <a:pt x="698" y="771"/>
                    <a:pt x="698" y="625"/>
                  </a:cubicBezTo>
                  <a:cubicBezTo>
                    <a:pt x="698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66" y="100"/>
                  </a:cubicBezTo>
                  <a:cubicBezTo>
                    <a:pt x="371" y="99"/>
                    <a:pt x="376" y="99"/>
                    <a:pt x="381" y="99"/>
                  </a:cubicBezTo>
                  <a:cubicBezTo>
                    <a:pt x="466" y="99"/>
                    <a:pt x="549" y="125"/>
                    <a:pt x="620" y="173"/>
                  </a:cubicBezTo>
                  <a:lnTo>
                    <a:pt x="668" y="78"/>
                  </a:lnTo>
                  <a:cubicBezTo>
                    <a:pt x="579" y="27"/>
                    <a:pt x="477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075682" y="3118673"/>
              <a:ext cx="9174" cy="11129"/>
            </a:xfrm>
            <a:custGeom>
              <a:avLst/>
              <a:gdLst/>
              <a:ahLst/>
              <a:cxnLst/>
              <a:rect l="l" t="t" r="r" b="b"/>
              <a:pathLst>
                <a:path w="718" h="871" extrusionOk="0">
                  <a:moveTo>
                    <a:pt x="601" y="468"/>
                  </a:moveTo>
                  <a:lnTo>
                    <a:pt x="601" y="605"/>
                  </a:lnTo>
                  <a:cubicBezTo>
                    <a:pt x="559" y="710"/>
                    <a:pt x="458" y="778"/>
                    <a:pt x="346" y="778"/>
                  </a:cubicBezTo>
                  <a:cubicBezTo>
                    <a:pt x="341" y="778"/>
                    <a:pt x="335" y="778"/>
                    <a:pt x="329" y="778"/>
                  </a:cubicBezTo>
                  <a:cubicBezTo>
                    <a:pt x="195" y="778"/>
                    <a:pt x="113" y="704"/>
                    <a:pt x="113" y="618"/>
                  </a:cubicBezTo>
                  <a:cubicBezTo>
                    <a:pt x="113" y="533"/>
                    <a:pt x="170" y="468"/>
                    <a:pt x="333" y="468"/>
                  </a:cubicBezTo>
                  <a:close/>
                  <a:moveTo>
                    <a:pt x="412" y="0"/>
                  </a:moveTo>
                  <a:cubicBezTo>
                    <a:pt x="398" y="0"/>
                    <a:pt x="385" y="1"/>
                    <a:pt x="371" y="3"/>
                  </a:cubicBezTo>
                  <a:cubicBezTo>
                    <a:pt x="367" y="3"/>
                    <a:pt x="362" y="3"/>
                    <a:pt x="358" y="3"/>
                  </a:cubicBezTo>
                  <a:cubicBezTo>
                    <a:pt x="236" y="3"/>
                    <a:pt x="118" y="43"/>
                    <a:pt x="23" y="119"/>
                  </a:cubicBezTo>
                  <a:lnTo>
                    <a:pt x="74" y="206"/>
                  </a:lnTo>
                  <a:cubicBezTo>
                    <a:pt x="152" y="139"/>
                    <a:pt x="250" y="102"/>
                    <a:pt x="353" y="102"/>
                  </a:cubicBezTo>
                  <a:cubicBezTo>
                    <a:pt x="355" y="102"/>
                    <a:pt x="357" y="102"/>
                    <a:pt x="359" y="102"/>
                  </a:cubicBezTo>
                  <a:cubicBezTo>
                    <a:pt x="369" y="100"/>
                    <a:pt x="378" y="100"/>
                    <a:pt x="388" y="100"/>
                  </a:cubicBezTo>
                  <a:cubicBezTo>
                    <a:pt x="395" y="100"/>
                    <a:pt x="402" y="100"/>
                    <a:pt x="408" y="101"/>
                  </a:cubicBezTo>
                  <a:cubicBezTo>
                    <a:pt x="524" y="111"/>
                    <a:pt x="610" y="215"/>
                    <a:pt x="599" y="330"/>
                  </a:cubicBezTo>
                  <a:lnTo>
                    <a:pt x="599" y="381"/>
                  </a:lnTo>
                  <a:lnTo>
                    <a:pt x="327" y="381"/>
                  </a:lnTo>
                  <a:cubicBezTo>
                    <a:pt x="83" y="381"/>
                    <a:pt x="0" y="477"/>
                    <a:pt x="0" y="623"/>
                  </a:cubicBezTo>
                  <a:cubicBezTo>
                    <a:pt x="0" y="770"/>
                    <a:pt x="117" y="869"/>
                    <a:pt x="311" y="869"/>
                  </a:cubicBezTo>
                  <a:cubicBezTo>
                    <a:pt x="320" y="870"/>
                    <a:pt x="330" y="870"/>
                    <a:pt x="339" y="870"/>
                  </a:cubicBezTo>
                  <a:cubicBezTo>
                    <a:pt x="445" y="870"/>
                    <a:pt x="546" y="817"/>
                    <a:pt x="604" y="726"/>
                  </a:cubicBezTo>
                  <a:lnTo>
                    <a:pt x="604" y="860"/>
                  </a:lnTo>
                  <a:lnTo>
                    <a:pt x="716" y="860"/>
                  </a:lnTo>
                  <a:lnTo>
                    <a:pt x="716" y="335"/>
                  </a:lnTo>
                  <a:cubicBezTo>
                    <a:pt x="718" y="312"/>
                    <a:pt x="718" y="288"/>
                    <a:pt x="715" y="266"/>
                  </a:cubicBezTo>
                  <a:cubicBezTo>
                    <a:pt x="694" y="113"/>
                    <a:pt x="562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086262" y="3118545"/>
              <a:ext cx="13327" cy="15384"/>
            </a:xfrm>
            <a:custGeom>
              <a:avLst/>
              <a:gdLst/>
              <a:ahLst/>
              <a:cxnLst/>
              <a:rect l="l" t="t" r="r" b="b"/>
              <a:pathLst>
                <a:path w="1043" h="1204" extrusionOk="0">
                  <a:moveTo>
                    <a:pt x="571" y="90"/>
                  </a:moveTo>
                  <a:cubicBezTo>
                    <a:pt x="742" y="90"/>
                    <a:pt x="904" y="227"/>
                    <a:pt x="896" y="427"/>
                  </a:cubicBezTo>
                  <a:lnTo>
                    <a:pt x="879" y="426"/>
                  </a:lnTo>
                  <a:lnTo>
                    <a:pt x="879" y="430"/>
                  </a:lnTo>
                  <a:cubicBezTo>
                    <a:pt x="879" y="600"/>
                    <a:pt x="741" y="736"/>
                    <a:pt x="573" y="736"/>
                  </a:cubicBezTo>
                  <a:lnTo>
                    <a:pt x="559" y="736"/>
                  </a:lnTo>
                  <a:cubicBezTo>
                    <a:pt x="273" y="724"/>
                    <a:pt x="142" y="372"/>
                    <a:pt x="354" y="177"/>
                  </a:cubicBezTo>
                  <a:cubicBezTo>
                    <a:pt x="418" y="117"/>
                    <a:pt x="495" y="90"/>
                    <a:pt x="571" y="90"/>
                  </a:cubicBezTo>
                  <a:close/>
                  <a:moveTo>
                    <a:pt x="431" y="0"/>
                  </a:moveTo>
                  <a:cubicBezTo>
                    <a:pt x="201" y="0"/>
                    <a:pt x="1" y="187"/>
                    <a:pt x="1" y="432"/>
                  </a:cubicBezTo>
                  <a:cubicBezTo>
                    <a:pt x="1" y="677"/>
                    <a:pt x="202" y="864"/>
                    <a:pt x="432" y="864"/>
                  </a:cubicBezTo>
                  <a:cubicBezTo>
                    <a:pt x="473" y="864"/>
                    <a:pt x="515" y="858"/>
                    <a:pt x="556" y="846"/>
                  </a:cubicBezTo>
                  <a:cubicBezTo>
                    <a:pt x="562" y="846"/>
                    <a:pt x="568" y="846"/>
                    <a:pt x="573" y="846"/>
                  </a:cubicBezTo>
                  <a:cubicBezTo>
                    <a:pt x="701" y="846"/>
                    <a:pt x="821" y="783"/>
                    <a:pt x="893" y="676"/>
                  </a:cubicBezTo>
                  <a:lnTo>
                    <a:pt x="893" y="789"/>
                  </a:lnTo>
                  <a:cubicBezTo>
                    <a:pt x="893" y="1001"/>
                    <a:pt x="793" y="1095"/>
                    <a:pt x="577" y="1095"/>
                  </a:cubicBezTo>
                  <a:cubicBezTo>
                    <a:pt x="573" y="1095"/>
                    <a:pt x="569" y="1095"/>
                    <a:pt x="565" y="1095"/>
                  </a:cubicBezTo>
                  <a:cubicBezTo>
                    <a:pt x="446" y="1095"/>
                    <a:pt x="332" y="1054"/>
                    <a:pt x="241" y="978"/>
                  </a:cubicBezTo>
                  <a:lnTo>
                    <a:pt x="181" y="1070"/>
                  </a:lnTo>
                  <a:cubicBezTo>
                    <a:pt x="289" y="1153"/>
                    <a:pt x="422" y="1199"/>
                    <a:pt x="558" y="1199"/>
                  </a:cubicBezTo>
                  <a:cubicBezTo>
                    <a:pt x="565" y="1199"/>
                    <a:pt x="571" y="1199"/>
                    <a:pt x="577" y="1199"/>
                  </a:cubicBezTo>
                  <a:cubicBezTo>
                    <a:pt x="598" y="1202"/>
                    <a:pt x="618" y="1203"/>
                    <a:pt x="638" y="1203"/>
                  </a:cubicBezTo>
                  <a:cubicBezTo>
                    <a:pt x="658" y="1203"/>
                    <a:pt x="679" y="1202"/>
                    <a:pt x="699" y="1199"/>
                  </a:cubicBezTo>
                  <a:cubicBezTo>
                    <a:pt x="903" y="1164"/>
                    <a:pt x="1043" y="971"/>
                    <a:pt x="1008" y="767"/>
                  </a:cubicBezTo>
                  <a:lnTo>
                    <a:pt x="1008" y="22"/>
                  </a:lnTo>
                  <a:lnTo>
                    <a:pt x="896" y="26"/>
                  </a:lnTo>
                  <a:lnTo>
                    <a:pt x="896" y="190"/>
                  </a:lnTo>
                  <a:cubicBezTo>
                    <a:pt x="824" y="83"/>
                    <a:pt x="705" y="18"/>
                    <a:pt x="577" y="18"/>
                  </a:cubicBezTo>
                  <a:cubicBezTo>
                    <a:pt x="570" y="18"/>
                    <a:pt x="563" y="19"/>
                    <a:pt x="556" y="19"/>
                  </a:cubicBezTo>
                  <a:cubicBezTo>
                    <a:pt x="514" y="6"/>
                    <a:pt x="472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083911" y="3109013"/>
              <a:ext cx="29644" cy="27625"/>
            </a:xfrm>
            <a:custGeom>
              <a:avLst/>
              <a:gdLst/>
              <a:ahLst/>
              <a:cxnLst/>
              <a:rect l="l" t="t" r="r" b="b"/>
              <a:pathLst>
                <a:path w="2320" h="2162" extrusionOk="0">
                  <a:moveTo>
                    <a:pt x="1830" y="849"/>
                  </a:moveTo>
                  <a:cubicBezTo>
                    <a:pt x="1994" y="849"/>
                    <a:pt x="2127" y="978"/>
                    <a:pt x="2130" y="1142"/>
                  </a:cubicBezTo>
                  <a:lnTo>
                    <a:pt x="1528" y="1142"/>
                  </a:lnTo>
                  <a:cubicBezTo>
                    <a:pt x="1531" y="978"/>
                    <a:pt x="1666" y="849"/>
                    <a:pt x="1830" y="849"/>
                  </a:cubicBezTo>
                  <a:close/>
                  <a:moveTo>
                    <a:pt x="1184" y="1"/>
                  </a:moveTo>
                  <a:cubicBezTo>
                    <a:pt x="697" y="1"/>
                    <a:pt x="259" y="331"/>
                    <a:pt x="137" y="819"/>
                  </a:cubicBezTo>
                  <a:cubicBezTo>
                    <a:pt x="0" y="1370"/>
                    <a:pt x="311" y="1933"/>
                    <a:pt x="851" y="2108"/>
                  </a:cubicBezTo>
                  <a:cubicBezTo>
                    <a:pt x="962" y="2145"/>
                    <a:pt x="1075" y="2162"/>
                    <a:pt x="1186" y="2162"/>
                  </a:cubicBezTo>
                  <a:cubicBezTo>
                    <a:pt x="1615" y="2162"/>
                    <a:pt x="2018" y="1904"/>
                    <a:pt x="2187" y="1487"/>
                  </a:cubicBezTo>
                  <a:lnTo>
                    <a:pt x="2123" y="1413"/>
                  </a:lnTo>
                  <a:cubicBezTo>
                    <a:pt x="2058" y="1486"/>
                    <a:pt x="1966" y="1526"/>
                    <a:pt x="1870" y="1526"/>
                  </a:cubicBezTo>
                  <a:cubicBezTo>
                    <a:pt x="1868" y="1526"/>
                    <a:pt x="1866" y="1526"/>
                    <a:pt x="1865" y="1526"/>
                  </a:cubicBezTo>
                  <a:lnTo>
                    <a:pt x="1859" y="1526"/>
                  </a:lnTo>
                  <a:cubicBezTo>
                    <a:pt x="1853" y="1526"/>
                    <a:pt x="1848" y="1526"/>
                    <a:pt x="1842" y="1526"/>
                  </a:cubicBezTo>
                  <a:cubicBezTo>
                    <a:pt x="1675" y="1526"/>
                    <a:pt x="1537" y="1396"/>
                    <a:pt x="1528" y="1229"/>
                  </a:cubicBezTo>
                  <a:lnTo>
                    <a:pt x="2238" y="1229"/>
                  </a:lnTo>
                  <a:cubicBezTo>
                    <a:pt x="2238" y="1215"/>
                    <a:pt x="2261" y="1194"/>
                    <a:pt x="2261" y="1194"/>
                  </a:cubicBezTo>
                  <a:cubicBezTo>
                    <a:pt x="2319" y="630"/>
                    <a:pt x="1932" y="115"/>
                    <a:pt x="1374" y="17"/>
                  </a:cubicBezTo>
                  <a:cubicBezTo>
                    <a:pt x="1310" y="6"/>
                    <a:pt x="1247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114602" y="3127553"/>
              <a:ext cx="2211" cy="2236"/>
            </a:xfrm>
            <a:custGeom>
              <a:avLst/>
              <a:gdLst/>
              <a:ahLst/>
              <a:cxnLst/>
              <a:rect l="l" t="t" r="r" b="b"/>
              <a:pathLst>
                <a:path w="173" h="175" extrusionOk="0">
                  <a:moveTo>
                    <a:pt x="87" y="1"/>
                  </a:moveTo>
                  <a:cubicBezTo>
                    <a:pt x="43" y="1"/>
                    <a:pt x="0" y="30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4" y="174"/>
                    <a:pt x="173" y="135"/>
                    <a:pt x="173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118998" y="3127553"/>
              <a:ext cx="2223" cy="223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87" y="1"/>
                  </a:moveTo>
                  <a:cubicBezTo>
                    <a:pt x="44" y="1"/>
                    <a:pt x="1" y="30"/>
                    <a:pt x="1" y="87"/>
                  </a:cubicBezTo>
                  <a:cubicBezTo>
                    <a:pt x="1" y="135"/>
                    <a:pt x="39" y="174"/>
                    <a:pt x="87" y="174"/>
                  </a:cubicBezTo>
                  <a:cubicBezTo>
                    <a:pt x="135" y="174"/>
                    <a:pt x="172" y="135"/>
                    <a:pt x="174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123329" y="3127476"/>
              <a:ext cx="2670" cy="2338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08" y="1"/>
                  </a:moveTo>
                  <a:cubicBezTo>
                    <a:pt x="102" y="1"/>
                    <a:pt x="95" y="2"/>
                    <a:pt x="89" y="3"/>
                  </a:cubicBezTo>
                  <a:lnTo>
                    <a:pt x="84" y="3"/>
                  </a:lnTo>
                  <a:cubicBezTo>
                    <a:pt x="36" y="6"/>
                    <a:pt x="0" y="47"/>
                    <a:pt x="2" y="93"/>
                  </a:cubicBezTo>
                  <a:lnTo>
                    <a:pt x="2" y="95"/>
                  </a:lnTo>
                  <a:cubicBezTo>
                    <a:pt x="2" y="141"/>
                    <a:pt x="41" y="180"/>
                    <a:pt x="89" y="180"/>
                  </a:cubicBezTo>
                  <a:cubicBezTo>
                    <a:pt x="95" y="182"/>
                    <a:pt x="101" y="182"/>
                    <a:pt x="108" y="182"/>
                  </a:cubicBezTo>
                  <a:cubicBezTo>
                    <a:pt x="114" y="182"/>
                    <a:pt x="121" y="182"/>
                    <a:pt x="128" y="180"/>
                  </a:cubicBezTo>
                  <a:cubicBezTo>
                    <a:pt x="177" y="170"/>
                    <a:pt x="209" y="122"/>
                    <a:pt x="197" y="72"/>
                  </a:cubicBezTo>
                  <a:cubicBezTo>
                    <a:pt x="188" y="29"/>
                    <a:pt x="149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870002" y="3110457"/>
              <a:ext cx="24482" cy="28289"/>
            </a:xfrm>
            <a:custGeom>
              <a:avLst/>
              <a:gdLst/>
              <a:ahLst/>
              <a:cxnLst/>
              <a:rect l="l" t="t" r="r" b="b"/>
              <a:pathLst>
                <a:path w="1916" h="2214" extrusionOk="0">
                  <a:moveTo>
                    <a:pt x="1467" y="0"/>
                  </a:moveTo>
                  <a:cubicBezTo>
                    <a:pt x="1358" y="0"/>
                    <a:pt x="1249" y="45"/>
                    <a:pt x="1169" y="133"/>
                  </a:cubicBezTo>
                  <a:lnTo>
                    <a:pt x="201" y="1296"/>
                  </a:lnTo>
                  <a:cubicBezTo>
                    <a:pt x="0" y="1535"/>
                    <a:pt x="33" y="1889"/>
                    <a:pt x="273" y="2087"/>
                  </a:cubicBezTo>
                  <a:cubicBezTo>
                    <a:pt x="377" y="2172"/>
                    <a:pt x="502" y="2213"/>
                    <a:pt x="626" y="2213"/>
                  </a:cubicBezTo>
                  <a:cubicBezTo>
                    <a:pt x="790" y="2213"/>
                    <a:pt x="952" y="2141"/>
                    <a:pt x="1061" y="2003"/>
                  </a:cubicBezTo>
                  <a:lnTo>
                    <a:pt x="1842" y="1065"/>
                  </a:lnTo>
                  <a:lnTo>
                    <a:pt x="1759" y="996"/>
                  </a:lnTo>
                  <a:lnTo>
                    <a:pt x="1019" y="1869"/>
                  </a:lnTo>
                  <a:cubicBezTo>
                    <a:pt x="930" y="1989"/>
                    <a:pt x="794" y="2052"/>
                    <a:pt x="656" y="2052"/>
                  </a:cubicBezTo>
                  <a:cubicBezTo>
                    <a:pt x="554" y="2052"/>
                    <a:pt x="452" y="2018"/>
                    <a:pt x="368" y="1947"/>
                  </a:cubicBezTo>
                  <a:cubicBezTo>
                    <a:pt x="168" y="1781"/>
                    <a:pt x="152" y="1481"/>
                    <a:pt x="330" y="1291"/>
                  </a:cubicBezTo>
                  <a:lnTo>
                    <a:pt x="1260" y="181"/>
                  </a:lnTo>
                  <a:cubicBezTo>
                    <a:pt x="1317" y="103"/>
                    <a:pt x="1405" y="62"/>
                    <a:pt x="1493" y="62"/>
                  </a:cubicBezTo>
                  <a:cubicBezTo>
                    <a:pt x="1564" y="62"/>
                    <a:pt x="1635" y="88"/>
                    <a:pt x="1692" y="142"/>
                  </a:cubicBezTo>
                  <a:cubicBezTo>
                    <a:pt x="1812" y="245"/>
                    <a:pt x="1827" y="428"/>
                    <a:pt x="1726" y="551"/>
                  </a:cubicBezTo>
                  <a:lnTo>
                    <a:pt x="938" y="1494"/>
                  </a:lnTo>
                  <a:cubicBezTo>
                    <a:pt x="905" y="1521"/>
                    <a:pt x="870" y="1532"/>
                    <a:pt x="835" y="1532"/>
                  </a:cubicBezTo>
                  <a:cubicBezTo>
                    <a:pt x="722" y="1532"/>
                    <a:pt x="624" y="1408"/>
                    <a:pt x="692" y="1287"/>
                  </a:cubicBezTo>
                  <a:lnTo>
                    <a:pt x="1296" y="559"/>
                  </a:lnTo>
                  <a:lnTo>
                    <a:pt x="1213" y="491"/>
                  </a:lnTo>
                  <a:lnTo>
                    <a:pt x="632" y="1188"/>
                  </a:lnTo>
                  <a:lnTo>
                    <a:pt x="605" y="1218"/>
                  </a:lnTo>
                  <a:cubicBezTo>
                    <a:pt x="536" y="1333"/>
                    <a:pt x="560" y="1481"/>
                    <a:pt x="662" y="1568"/>
                  </a:cubicBezTo>
                  <a:cubicBezTo>
                    <a:pt x="712" y="1610"/>
                    <a:pt x="775" y="1632"/>
                    <a:pt x="837" y="1632"/>
                  </a:cubicBezTo>
                  <a:cubicBezTo>
                    <a:pt x="899" y="1632"/>
                    <a:pt x="961" y="1610"/>
                    <a:pt x="1010" y="1568"/>
                  </a:cubicBezTo>
                  <a:lnTo>
                    <a:pt x="1782" y="646"/>
                  </a:lnTo>
                  <a:cubicBezTo>
                    <a:pt x="1916" y="476"/>
                    <a:pt x="1892" y="232"/>
                    <a:pt x="1725" y="95"/>
                  </a:cubicBezTo>
                  <a:cubicBezTo>
                    <a:pt x="1650" y="31"/>
                    <a:pt x="1558" y="0"/>
                    <a:pt x="14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403144" y="2993338"/>
              <a:ext cx="1885678" cy="2888"/>
            </a:xfrm>
            <a:custGeom>
              <a:avLst/>
              <a:gdLst/>
              <a:ahLst/>
              <a:cxnLst/>
              <a:rect l="l" t="t" r="r" b="b"/>
              <a:pathLst>
                <a:path w="147578" h="226" extrusionOk="0">
                  <a:moveTo>
                    <a:pt x="147578" y="0"/>
                  </a:moveTo>
                  <a:cubicBezTo>
                    <a:pt x="65935" y="0"/>
                    <a:pt x="0" y="51"/>
                    <a:pt x="0" y="113"/>
                  </a:cubicBezTo>
                  <a:cubicBezTo>
                    <a:pt x="0" y="174"/>
                    <a:pt x="65935" y="225"/>
                    <a:pt x="147578" y="225"/>
                  </a:cubicBezTo>
                  <a:lnTo>
                    <a:pt x="147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3" name="Google Shape;423;p45"/>
          <p:cNvGrpSpPr/>
          <p:nvPr/>
        </p:nvGrpSpPr>
        <p:grpSpPr>
          <a:xfrm>
            <a:off x="11401768" y="5878188"/>
            <a:ext cx="466996" cy="534650"/>
            <a:chOff x="2766375" y="3276792"/>
            <a:chExt cx="473483" cy="542022"/>
          </a:xfrm>
        </p:grpSpPr>
        <p:sp>
          <p:nvSpPr>
            <p:cNvPr id="424" name="Google Shape;424;p45"/>
            <p:cNvSpPr/>
            <p:nvPr/>
          </p:nvSpPr>
          <p:spPr>
            <a:xfrm>
              <a:off x="2767078" y="3278888"/>
              <a:ext cx="470723" cy="539351"/>
            </a:xfrm>
            <a:custGeom>
              <a:avLst/>
              <a:gdLst/>
              <a:ahLst/>
              <a:cxnLst/>
              <a:rect l="l" t="t" r="r" b="b"/>
              <a:pathLst>
                <a:path w="36840" h="42211" extrusionOk="0">
                  <a:moveTo>
                    <a:pt x="1" y="1"/>
                  </a:moveTo>
                  <a:lnTo>
                    <a:pt x="1" y="42210"/>
                  </a:lnTo>
                  <a:lnTo>
                    <a:pt x="36840" y="42210"/>
                  </a:lnTo>
                  <a:lnTo>
                    <a:pt x="36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2766375" y="3276792"/>
              <a:ext cx="473483" cy="542022"/>
            </a:xfrm>
            <a:custGeom>
              <a:avLst/>
              <a:gdLst/>
              <a:ahLst/>
              <a:cxnLst/>
              <a:rect l="l" t="t" r="r" b="b"/>
              <a:pathLst>
                <a:path w="37056" h="42420" extrusionOk="0">
                  <a:moveTo>
                    <a:pt x="0" y="1"/>
                  </a:moveTo>
                  <a:lnTo>
                    <a:pt x="0" y="42419"/>
                  </a:lnTo>
                  <a:lnTo>
                    <a:pt x="95" y="42419"/>
                  </a:lnTo>
                  <a:lnTo>
                    <a:pt x="26868" y="42367"/>
                  </a:lnTo>
                  <a:lnTo>
                    <a:pt x="34320" y="42346"/>
                  </a:lnTo>
                  <a:lnTo>
                    <a:pt x="34281" y="42346"/>
                  </a:lnTo>
                  <a:lnTo>
                    <a:pt x="26808" y="42320"/>
                  </a:lnTo>
                  <a:lnTo>
                    <a:pt x="198" y="42273"/>
                  </a:lnTo>
                  <a:lnTo>
                    <a:pt x="198" y="42273"/>
                  </a:lnTo>
                  <a:lnTo>
                    <a:pt x="198" y="268"/>
                  </a:lnTo>
                  <a:lnTo>
                    <a:pt x="36827" y="268"/>
                  </a:lnTo>
                  <a:cubicBezTo>
                    <a:pt x="36844" y="12801"/>
                    <a:pt x="36874" y="23305"/>
                    <a:pt x="36874" y="30685"/>
                  </a:cubicBezTo>
                  <a:cubicBezTo>
                    <a:pt x="36899" y="34385"/>
                    <a:pt x="36899" y="37300"/>
                    <a:pt x="36899" y="39300"/>
                  </a:cubicBezTo>
                  <a:lnTo>
                    <a:pt x="36899" y="42376"/>
                  </a:lnTo>
                  <a:cubicBezTo>
                    <a:pt x="36950" y="42305"/>
                    <a:pt x="36979" y="42220"/>
                    <a:pt x="36977" y="42133"/>
                  </a:cubicBezTo>
                  <a:lnTo>
                    <a:pt x="36977" y="39294"/>
                  </a:lnTo>
                  <a:cubicBezTo>
                    <a:pt x="36982" y="37282"/>
                    <a:pt x="37004" y="34376"/>
                    <a:pt x="37004" y="30680"/>
                  </a:cubicBezTo>
                  <a:cubicBezTo>
                    <a:pt x="37016" y="23263"/>
                    <a:pt x="37034" y="12702"/>
                    <a:pt x="37055" y="100"/>
                  </a:cubicBezTo>
                  <a:lnTo>
                    <a:pt x="370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838248" y="3426902"/>
              <a:ext cx="111394" cy="137511"/>
            </a:xfrm>
            <a:custGeom>
              <a:avLst/>
              <a:gdLst/>
              <a:ahLst/>
              <a:cxnLst/>
              <a:rect l="l" t="t" r="r" b="b"/>
              <a:pathLst>
                <a:path w="8718" h="10762" extrusionOk="0">
                  <a:moveTo>
                    <a:pt x="4873" y="0"/>
                  </a:moveTo>
                  <a:cubicBezTo>
                    <a:pt x="4161" y="0"/>
                    <a:pt x="3380" y="3255"/>
                    <a:pt x="3309" y="3599"/>
                  </a:cubicBezTo>
                  <a:cubicBezTo>
                    <a:pt x="3286" y="3696"/>
                    <a:pt x="3213" y="3738"/>
                    <a:pt x="3136" y="3738"/>
                  </a:cubicBezTo>
                  <a:cubicBezTo>
                    <a:pt x="3016" y="3738"/>
                    <a:pt x="2889" y="3635"/>
                    <a:pt x="2933" y="3470"/>
                  </a:cubicBezTo>
                  <a:cubicBezTo>
                    <a:pt x="3007" y="3199"/>
                    <a:pt x="4058" y="222"/>
                    <a:pt x="3312" y="24"/>
                  </a:cubicBezTo>
                  <a:cubicBezTo>
                    <a:pt x="3296" y="19"/>
                    <a:pt x="3280" y="17"/>
                    <a:pt x="3264" y="17"/>
                  </a:cubicBezTo>
                  <a:cubicBezTo>
                    <a:pt x="2705" y="17"/>
                    <a:pt x="2396" y="2689"/>
                    <a:pt x="1977" y="3346"/>
                  </a:cubicBezTo>
                  <a:cubicBezTo>
                    <a:pt x="1932" y="3414"/>
                    <a:pt x="1898" y="3444"/>
                    <a:pt x="1875" y="3444"/>
                  </a:cubicBezTo>
                  <a:cubicBezTo>
                    <a:pt x="1669" y="3444"/>
                    <a:pt x="2214" y="1096"/>
                    <a:pt x="1804" y="966"/>
                  </a:cubicBezTo>
                  <a:cubicBezTo>
                    <a:pt x="1774" y="955"/>
                    <a:pt x="1741" y="945"/>
                    <a:pt x="1707" y="945"/>
                  </a:cubicBezTo>
                  <a:cubicBezTo>
                    <a:pt x="1536" y="945"/>
                    <a:pt x="1332" y="1192"/>
                    <a:pt x="1189" y="2715"/>
                  </a:cubicBezTo>
                  <a:cubicBezTo>
                    <a:pt x="1120" y="4167"/>
                    <a:pt x="920" y="5608"/>
                    <a:pt x="590" y="7022"/>
                  </a:cubicBezTo>
                  <a:lnTo>
                    <a:pt x="0" y="9439"/>
                  </a:lnTo>
                  <a:lnTo>
                    <a:pt x="3562" y="10761"/>
                  </a:lnTo>
                  <a:lnTo>
                    <a:pt x="3872" y="9469"/>
                  </a:lnTo>
                  <a:cubicBezTo>
                    <a:pt x="4550" y="9320"/>
                    <a:pt x="5131" y="8889"/>
                    <a:pt x="5470" y="8285"/>
                  </a:cubicBezTo>
                  <a:cubicBezTo>
                    <a:pt x="5676" y="7903"/>
                    <a:pt x="5943" y="7559"/>
                    <a:pt x="6263" y="7268"/>
                  </a:cubicBezTo>
                  <a:cubicBezTo>
                    <a:pt x="6503" y="7031"/>
                    <a:pt x="6770" y="6822"/>
                    <a:pt x="7059" y="6648"/>
                  </a:cubicBezTo>
                  <a:cubicBezTo>
                    <a:pt x="7420" y="6432"/>
                    <a:pt x="7811" y="6267"/>
                    <a:pt x="8217" y="6157"/>
                  </a:cubicBezTo>
                  <a:cubicBezTo>
                    <a:pt x="8602" y="6093"/>
                    <a:pt x="8717" y="5623"/>
                    <a:pt x="8407" y="5450"/>
                  </a:cubicBezTo>
                  <a:cubicBezTo>
                    <a:pt x="8334" y="5410"/>
                    <a:pt x="8219" y="5388"/>
                    <a:pt x="8073" y="5388"/>
                  </a:cubicBezTo>
                  <a:cubicBezTo>
                    <a:pt x="7600" y="5388"/>
                    <a:pt x="6796" y="5613"/>
                    <a:pt x="6000" y="6139"/>
                  </a:cubicBezTo>
                  <a:cubicBezTo>
                    <a:pt x="5842" y="6244"/>
                    <a:pt x="5721" y="6290"/>
                    <a:pt x="5631" y="6290"/>
                  </a:cubicBezTo>
                  <a:cubicBezTo>
                    <a:pt x="5131" y="6290"/>
                    <a:pt x="5591" y="4867"/>
                    <a:pt x="5763" y="4300"/>
                  </a:cubicBezTo>
                  <a:cubicBezTo>
                    <a:pt x="5966" y="3632"/>
                    <a:pt x="6595" y="1600"/>
                    <a:pt x="6344" y="1286"/>
                  </a:cubicBezTo>
                  <a:cubicBezTo>
                    <a:pt x="6262" y="1183"/>
                    <a:pt x="6169" y="1129"/>
                    <a:pt x="6074" y="1129"/>
                  </a:cubicBezTo>
                  <a:cubicBezTo>
                    <a:pt x="5877" y="1129"/>
                    <a:pt x="5667" y="1354"/>
                    <a:pt x="5517" y="1832"/>
                  </a:cubicBezTo>
                  <a:cubicBezTo>
                    <a:pt x="5301" y="2523"/>
                    <a:pt x="4647" y="4422"/>
                    <a:pt x="4291" y="4422"/>
                  </a:cubicBezTo>
                  <a:cubicBezTo>
                    <a:pt x="4280" y="4422"/>
                    <a:pt x="4270" y="4421"/>
                    <a:pt x="4260" y="4417"/>
                  </a:cubicBezTo>
                  <a:cubicBezTo>
                    <a:pt x="3911" y="4300"/>
                    <a:pt x="5097" y="902"/>
                    <a:pt x="5097" y="902"/>
                  </a:cubicBezTo>
                  <a:cubicBezTo>
                    <a:pt x="5097" y="902"/>
                    <a:pt x="5359" y="162"/>
                    <a:pt x="4954" y="15"/>
                  </a:cubicBezTo>
                  <a:cubicBezTo>
                    <a:pt x="4927" y="5"/>
                    <a:pt x="4900" y="0"/>
                    <a:pt x="48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855204" y="3499709"/>
              <a:ext cx="34844" cy="22118"/>
            </a:xfrm>
            <a:custGeom>
              <a:avLst/>
              <a:gdLst/>
              <a:ahLst/>
              <a:cxnLst/>
              <a:rect l="l" t="t" r="r" b="b"/>
              <a:pathLst>
                <a:path w="2727" h="1731" extrusionOk="0">
                  <a:moveTo>
                    <a:pt x="6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161" y="81"/>
                    <a:pt x="315" y="168"/>
                    <a:pt x="465" y="266"/>
                  </a:cubicBezTo>
                  <a:cubicBezTo>
                    <a:pt x="814" y="518"/>
                    <a:pt x="1072" y="877"/>
                    <a:pt x="1201" y="1286"/>
                  </a:cubicBezTo>
                  <a:cubicBezTo>
                    <a:pt x="1242" y="1410"/>
                    <a:pt x="1267" y="1537"/>
                    <a:pt x="1279" y="1666"/>
                  </a:cubicBezTo>
                  <a:lnTo>
                    <a:pt x="1279" y="1731"/>
                  </a:lnTo>
                  <a:lnTo>
                    <a:pt x="1335" y="1705"/>
                  </a:lnTo>
                  <a:cubicBezTo>
                    <a:pt x="1645" y="1563"/>
                    <a:pt x="1977" y="1474"/>
                    <a:pt x="2316" y="1443"/>
                  </a:cubicBezTo>
                  <a:cubicBezTo>
                    <a:pt x="2572" y="1416"/>
                    <a:pt x="2726" y="1443"/>
                    <a:pt x="2726" y="1413"/>
                  </a:cubicBezTo>
                  <a:cubicBezTo>
                    <a:pt x="2632" y="1389"/>
                    <a:pt x="2536" y="1377"/>
                    <a:pt x="2440" y="1377"/>
                  </a:cubicBezTo>
                  <a:cubicBezTo>
                    <a:pt x="2392" y="1377"/>
                    <a:pt x="2343" y="1380"/>
                    <a:pt x="2295" y="1386"/>
                  </a:cubicBezTo>
                  <a:cubicBezTo>
                    <a:pt x="1966" y="1401"/>
                    <a:pt x="1641" y="1473"/>
                    <a:pt x="1337" y="1599"/>
                  </a:cubicBezTo>
                  <a:lnTo>
                    <a:pt x="1337" y="1599"/>
                  </a:lnTo>
                  <a:cubicBezTo>
                    <a:pt x="1323" y="1484"/>
                    <a:pt x="1299" y="1368"/>
                    <a:pt x="1266" y="1256"/>
                  </a:cubicBezTo>
                  <a:cubicBezTo>
                    <a:pt x="1192" y="1024"/>
                    <a:pt x="1075" y="806"/>
                    <a:pt x="920" y="615"/>
                  </a:cubicBezTo>
                  <a:cubicBezTo>
                    <a:pt x="718" y="351"/>
                    <a:pt x="444" y="149"/>
                    <a:pt x="132" y="33"/>
                  </a:cubicBezTo>
                  <a:cubicBezTo>
                    <a:pt x="67" y="13"/>
                    <a:pt x="22" y="1"/>
                    <a:pt x="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2852610" y="3534285"/>
              <a:ext cx="22297" cy="9276"/>
            </a:xfrm>
            <a:custGeom>
              <a:avLst/>
              <a:gdLst/>
              <a:ahLst/>
              <a:cxnLst/>
              <a:rect l="l" t="t" r="r" b="b"/>
              <a:pathLst>
                <a:path w="1745" h="726" extrusionOk="0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239" y="217"/>
                    <a:pt x="517" y="383"/>
                    <a:pt x="819" y="493"/>
                  </a:cubicBezTo>
                  <a:cubicBezTo>
                    <a:pt x="1110" y="630"/>
                    <a:pt x="1424" y="709"/>
                    <a:pt x="1745" y="726"/>
                  </a:cubicBezTo>
                  <a:cubicBezTo>
                    <a:pt x="1745" y="700"/>
                    <a:pt x="1312" y="613"/>
                    <a:pt x="853" y="412"/>
                  </a:cubicBezTo>
                  <a:cubicBezTo>
                    <a:pt x="414" y="218"/>
                    <a:pt x="50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2780073" y="3518517"/>
              <a:ext cx="417684" cy="296272"/>
            </a:xfrm>
            <a:custGeom>
              <a:avLst/>
              <a:gdLst/>
              <a:ahLst/>
              <a:cxnLst/>
              <a:rect l="l" t="t" r="r" b="b"/>
              <a:pathLst>
                <a:path w="32689" h="23187" extrusionOk="0">
                  <a:moveTo>
                    <a:pt x="23812" y="1"/>
                  </a:moveTo>
                  <a:lnTo>
                    <a:pt x="17571" y="286"/>
                  </a:lnTo>
                  <a:lnTo>
                    <a:pt x="13401" y="1457"/>
                  </a:lnTo>
                  <a:cubicBezTo>
                    <a:pt x="12247" y="1889"/>
                    <a:pt x="11248" y="3279"/>
                    <a:pt x="10537" y="4300"/>
                  </a:cubicBezTo>
                  <a:lnTo>
                    <a:pt x="7066" y="9137"/>
                  </a:lnTo>
                  <a:cubicBezTo>
                    <a:pt x="7105" y="8344"/>
                    <a:pt x="8539" y="3581"/>
                    <a:pt x="8633" y="3369"/>
                  </a:cubicBezTo>
                  <a:lnTo>
                    <a:pt x="4380" y="1616"/>
                  </a:lnTo>
                  <a:cubicBezTo>
                    <a:pt x="4380" y="1616"/>
                    <a:pt x="0" y="11355"/>
                    <a:pt x="590" y="15563"/>
                  </a:cubicBezTo>
                  <a:cubicBezTo>
                    <a:pt x="1064" y="19059"/>
                    <a:pt x="4639" y="19099"/>
                    <a:pt x="4639" y="19099"/>
                  </a:cubicBezTo>
                  <a:cubicBezTo>
                    <a:pt x="5424" y="19020"/>
                    <a:pt x="6165" y="18707"/>
                    <a:pt x="6767" y="18198"/>
                  </a:cubicBezTo>
                  <a:lnTo>
                    <a:pt x="12512" y="13345"/>
                  </a:lnTo>
                  <a:lnTo>
                    <a:pt x="12461" y="18942"/>
                  </a:lnTo>
                  <a:lnTo>
                    <a:pt x="11323" y="19025"/>
                  </a:lnTo>
                  <a:lnTo>
                    <a:pt x="11643" y="23186"/>
                  </a:lnTo>
                  <a:lnTo>
                    <a:pt x="29428" y="23186"/>
                  </a:lnTo>
                  <a:lnTo>
                    <a:pt x="29428" y="23092"/>
                  </a:lnTo>
                  <a:cubicBezTo>
                    <a:pt x="30535" y="22078"/>
                    <a:pt x="31247" y="20705"/>
                    <a:pt x="31435" y="19216"/>
                  </a:cubicBezTo>
                  <a:cubicBezTo>
                    <a:pt x="31865" y="16446"/>
                    <a:pt x="32029" y="11932"/>
                    <a:pt x="32413" y="8740"/>
                  </a:cubicBezTo>
                  <a:cubicBezTo>
                    <a:pt x="32688" y="6492"/>
                    <a:pt x="32193" y="3572"/>
                    <a:pt x="30195" y="2521"/>
                  </a:cubicBezTo>
                  <a:lnTo>
                    <a:pt x="28674" y="1913"/>
                  </a:lnTo>
                  <a:lnTo>
                    <a:pt x="23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2956453" y="3298041"/>
              <a:ext cx="173991" cy="159067"/>
            </a:xfrm>
            <a:custGeom>
              <a:avLst/>
              <a:gdLst/>
              <a:ahLst/>
              <a:cxnLst/>
              <a:rect l="l" t="t" r="r" b="b"/>
              <a:pathLst>
                <a:path w="13617" h="12449" extrusionOk="0">
                  <a:moveTo>
                    <a:pt x="2921" y="1"/>
                  </a:moveTo>
                  <a:cubicBezTo>
                    <a:pt x="1882" y="1"/>
                    <a:pt x="1727" y="1207"/>
                    <a:pt x="1727" y="1207"/>
                  </a:cubicBezTo>
                  <a:cubicBezTo>
                    <a:pt x="1673" y="1204"/>
                    <a:pt x="1620" y="1203"/>
                    <a:pt x="1569" y="1203"/>
                  </a:cubicBezTo>
                  <a:cubicBezTo>
                    <a:pt x="97" y="1203"/>
                    <a:pt x="56" y="2253"/>
                    <a:pt x="56" y="2253"/>
                  </a:cubicBezTo>
                  <a:cubicBezTo>
                    <a:pt x="104" y="2916"/>
                    <a:pt x="448" y="3554"/>
                    <a:pt x="1107" y="3636"/>
                  </a:cubicBezTo>
                  <a:cubicBezTo>
                    <a:pt x="382" y="3748"/>
                    <a:pt x="1" y="4683"/>
                    <a:pt x="289" y="5359"/>
                  </a:cubicBezTo>
                  <a:cubicBezTo>
                    <a:pt x="620" y="6001"/>
                    <a:pt x="1283" y="6403"/>
                    <a:pt x="2001" y="6403"/>
                  </a:cubicBezTo>
                  <a:cubicBezTo>
                    <a:pt x="2032" y="6403"/>
                    <a:pt x="2063" y="6402"/>
                    <a:pt x="2093" y="6401"/>
                  </a:cubicBezTo>
                  <a:cubicBezTo>
                    <a:pt x="2834" y="6354"/>
                    <a:pt x="3545" y="6105"/>
                    <a:pt x="4153" y="5682"/>
                  </a:cubicBezTo>
                  <a:cubicBezTo>
                    <a:pt x="4778" y="5294"/>
                    <a:pt x="5354" y="4829"/>
                    <a:pt x="6009" y="4493"/>
                  </a:cubicBezTo>
                  <a:cubicBezTo>
                    <a:pt x="6491" y="4212"/>
                    <a:pt x="7037" y="4066"/>
                    <a:pt x="7589" y="4066"/>
                  </a:cubicBezTo>
                  <a:cubicBezTo>
                    <a:pt x="7772" y="4066"/>
                    <a:pt x="7955" y="4082"/>
                    <a:pt x="8137" y="4114"/>
                  </a:cubicBezTo>
                  <a:cubicBezTo>
                    <a:pt x="9110" y="4409"/>
                    <a:pt x="9856" y="5194"/>
                    <a:pt x="10101" y="6182"/>
                  </a:cubicBezTo>
                  <a:cubicBezTo>
                    <a:pt x="10327" y="7154"/>
                    <a:pt x="10357" y="8165"/>
                    <a:pt x="10186" y="9149"/>
                  </a:cubicBezTo>
                  <a:cubicBezTo>
                    <a:pt x="10012" y="10131"/>
                    <a:pt x="9961" y="11131"/>
                    <a:pt x="10032" y="12125"/>
                  </a:cubicBezTo>
                  <a:cubicBezTo>
                    <a:pt x="10048" y="12242"/>
                    <a:pt x="10018" y="12350"/>
                    <a:pt x="10182" y="12426"/>
                  </a:cubicBezTo>
                  <a:cubicBezTo>
                    <a:pt x="10214" y="12441"/>
                    <a:pt x="10245" y="12448"/>
                    <a:pt x="10277" y="12448"/>
                  </a:cubicBezTo>
                  <a:cubicBezTo>
                    <a:pt x="10408" y="12448"/>
                    <a:pt x="10531" y="12332"/>
                    <a:pt x="10614" y="12224"/>
                  </a:cubicBezTo>
                  <a:cubicBezTo>
                    <a:pt x="11799" y="10723"/>
                    <a:pt x="12677" y="9004"/>
                    <a:pt x="13198" y="7163"/>
                  </a:cubicBezTo>
                  <a:lnTo>
                    <a:pt x="13198" y="7129"/>
                  </a:lnTo>
                  <a:cubicBezTo>
                    <a:pt x="13616" y="5613"/>
                    <a:pt x="13166" y="3988"/>
                    <a:pt x="12027" y="2903"/>
                  </a:cubicBezTo>
                  <a:lnTo>
                    <a:pt x="11621" y="2529"/>
                  </a:lnTo>
                  <a:cubicBezTo>
                    <a:pt x="11013" y="814"/>
                    <a:pt x="9520" y="504"/>
                    <a:pt x="8522" y="504"/>
                  </a:cubicBezTo>
                  <a:cubicBezTo>
                    <a:pt x="7958" y="504"/>
                    <a:pt x="7552" y="603"/>
                    <a:pt x="7552" y="603"/>
                  </a:cubicBezTo>
                  <a:cubicBezTo>
                    <a:pt x="6822" y="765"/>
                    <a:pt x="6304" y="833"/>
                    <a:pt x="5889" y="833"/>
                  </a:cubicBezTo>
                  <a:cubicBezTo>
                    <a:pt x="4989" y="833"/>
                    <a:pt x="4582" y="512"/>
                    <a:pt x="3580" y="135"/>
                  </a:cubicBezTo>
                  <a:cubicBezTo>
                    <a:pt x="3328" y="41"/>
                    <a:pt x="3110" y="1"/>
                    <a:pt x="2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2969601" y="3316147"/>
              <a:ext cx="141294" cy="255167"/>
            </a:xfrm>
            <a:custGeom>
              <a:avLst/>
              <a:gdLst/>
              <a:ahLst/>
              <a:cxnLst/>
              <a:rect l="l" t="t" r="r" b="b"/>
              <a:pathLst>
                <a:path w="11058" h="19970" extrusionOk="0">
                  <a:moveTo>
                    <a:pt x="6217" y="1"/>
                  </a:moveTo>
                  <a:cubicBezTo>
                    <a:pt x="3637" y="1"/>
                    <a:pt x="1411" y="1888"/>
                    <a:pt x="1021" y="4476"/>
                  </a:cubicBezTo>
                  <a:cubicBezTo>
                    <a:pt x="625" y="6995"/>
                    <a:pt x="237" y="9790"/>
                    <a:pt x="159" y="11152"/>
                  </a:cubicBezTo>
                  <a:cubicBezTo>
                    <a:pt x="0" y="13965"/>
                    <a:pt x="2786" y="14597"/>
                    <a:pt x="2786" y="14597"/>
                  </a:cubicBezTo>
                  <a:cubicBezTo>
                    <a:pt x="2779" y="14684"/>
                    <a:pt x="2693" y="15378"/>
                    <a:pt x="2581" y="16212"/>
                  </a:cubicBezTo>
                  <a:cubicBezTo>
                    <a:pt x="2352" y="17970"/>
                    <a:pt x="3541" y="19599"/>
                    <a:pt x="5286" y="19917"/>
                  </a:cubicBezTo>
                  <a:cubicBezTo>
                    <a:pt x="5337" y="19926"/>
                    <a:pt x="5389" y="19934"/>
                    <a:pt x="5442" y="19941"/>
                  </a:cubicBezTo>
                  <a:cubicBezTo>
                    <a:pt x="5587" y="19960"/>
                    <a:pt x="5731" y="19969"/>
                    <a:pt x="5873" y="19969"/>
                  </a:cubicBezTo>
                  <a:cubicBezTo>
                    <a:pt x="7517" y="19969"/>
                    <a:pt x="8945" y="18749"/>
                    <a:pt x="9162" y="17074"/>
                  </a:cubicBezTo>
                  <a:lnTo>
                    <a:pt x="10606" y="5997"/>
                  </a:lnTo>
                  <a:cubicBezTo>
                    <a:pt x="11058" y="3089"/>
                    <a:pt x="9749" y="405"/>
                    <a:pt x="6854" y="13"/>
                  </a:cubicBezTo>
                  <a:lnTo>
                    <a:pt x="6581" y="13"/>
                  </a:lnTo>
                  <a:cubicBezTo>
                    <a:pt x="6459" y="5"/>
                    <a:pt x="6338" y="1"/>
                    <a:pt x="62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3004330" y="3492055"/>
              <a:ext cx="48567" cy="20252"/>
            </a:xfrm>
            <a:custGeom>
              <a:avLst/>
              <a:gdLst/>
              <a:ahLst/>
              <a:cxnLst/>
              <a:rect l="l" t="t" r="r" b="b"/>
              <a:pathLst>
                <a:path w="3801" h="1585" extrusionOk="0">
                  <a:moveTo>
                    <a:pt x="3800" y="0"/>
                  </a:moveTo>
                  <a:lnTo>
                    <a:pt x="3800" y="0"/>
                  </a:lnTo>
                  <a:cubicBezTo>
                    <a:pt x="2827" y="535"/>
                    <a:pt x="1736" y="813"/>
                    <a:pt x="632" y="813"/>
                  </a:cubicBezTo>
                  <a:cubicBezTo>
                    <a:pt x="441" y="813"/>
                    <a:pt x="249" y="805"/>
                    <a:pt x="58" y="788"/>
                  </a:cubicBezTo>
                  <a:lnTo>
                    <a:pt x="1" y="1519"/>
                  </a:lnTo>
                  <a:cubicBezTo>
                    <a:pt x="284" y="1564"/>
                    <a:pt x="550" y="1585"/>
                    <a:pt x="797" y="1585"/>
                  </a:cubicBezTo>
                  <a:cubicBezTo>
                    <a:pt x="2986" y="1585"/>
                    <a:pt x="3800" y="0"/>
                    <a:pt x="38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2986838" y="3395534"/>
              <a:ext cx="20917" cy="6184"/>
            </a:xfrm>
            <a:custGeom>
              <a:avLst/>
              <a:gdLst/>
              <a:ahLst/>
              <a:cxnLst/>
              <a:rect l="l" t="t" r="r" b="b"/>
              <a:pathLst>
                <a:path w="1637" h="484" extrusionOk="0">
                  <a:moveTo>
                    <a:pt x="739" y="1"/>
                  </a:moveTo>
                  <a:cubicBezTo>
                    <a:pt x="537" y="1"/>
                    <a:pt x="340" y="56"/>
                    <a:pt x="169" y="162"/>
                  </a:cubicBezTo>
                  <a:cubicBezTo>
                    <a:pt x="31" y="240"/>
                    <a:pt x="1" y="330"/>
                    <a:pt x="1" y="374"/>
                  </a:cubicBezTo>
                  <a:cubicBezTo>
                    <a:pt x="6" y="381"/>
                    <a:pt x="16" y="384"/>
                    <a:pt x="29" y="384"/>
                  </a:cubicBezTo>
                  <a:cubicBezTo>
                    <a:pt x="117" y="384"/>
                    <a:pt x="370" y="253"/>
                    <a:pt x="705" y="253"/>
                  </a:cubicBezTo>
                  <a:cubicBezTo>
                    <a:pt x="736" y="253"/>
                    <a:pt x="768" y="254"/>
                    <a:pt x="801" y="257"/>
                  </a:cubicBezTo>
                  <a:cubicBezTo>
                    <a:pt x="1197" y="288"/>
                    <a:pt x="1479" y="484"/>
                    <a:pt x="1566" y="484"/>
                  </a:cubicBezTo>
                  <a:cubicBezTo>
                    <a:pt x="1574" y="484"/>
                    <a:pt x="1581" y="482"/>
                    <a:pt x="1586" y="478"/>
                  </a:cubicBezTo>
                  <a:cubicBezTo>
                    <a:pt x="1637" y="429"/>
                    <a:pt x="1586" y="356"/>
                    <a:pt x="1436" y="245"/>
                  </a:cubicBezTo>
                  <a:cubicBezTo>
                    <a:pt x="1257" y="102"/>
                    <a:pt x="1038" y="18"/>
                    <a:pt x="811" y="3"/>
                  </a:cubicBezTo>
                  <a:cubicBezTo>
                    <a:pt x="787" y="2"/>
                    <a:pt x="763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3039839" y="3398383"/>
              <a:ext cx="21147" cy="6146"/>
            </a:xfrm>
            <a:custGeom>
              <a:avLst/>
              <a:gdLst/>
              <a:ahLst/>
              <a:cxnLst/>
              <a:rect l="l" t="t" r="r" b="b"/>
              <a:pathLst>
                <a:path w="1655" h="481" extrusionOk="0">
                  <a:moveTo>
                    <a:pt x="749" y="0"/>
                  </a:moveTo>
                  <a:cubicBezTo>
                    <a:pt x="552" y="0"/>
                    <a:pt x="360" y="56"/>
                    <a:pt x="194" y="163"/>
                  </a:cubicBezTo>
                  <a:cubicBezTo>
                    <a:pt x="51" y="258"/>
                    <a:pt x="0" y="349"/>
                    <a:pt x="26" y="375"/>
                  </a:cubicBezTo>
                  <a:cubicBezTo>
                    <a:pt x="31" y="381"/>
                    <a:pt x="40" y="384"/>
                    <a:pt x="53" y="384"/>
                  </a:cubicBezTo>
                  <a:cubicBezTo>
                    <a:pt x="141" y="384"/>
                    <a:pt x="401" y="250"/>
                    <a:pt x="740" y="250"/>
                  </a:cubicBezTo>
                  <a:cubicBezTo>
                    <a:pt x="767" y="250"/>
                    <a:pt x="795" y="251"/>
                    <a:pt x="823" y="253"/>
                  </a:cubicBezTo>
                  <a:cubicBezTo>
                    <a:pt x="1213" y="280"/>
                    <a:pt x="1501" y="481"/>
                    <a:pt x="1587" y="481"/>
                  </a:cubicBezTo>
                  <a:cubicBezTo>
                    <a:pt x="1595" y="481"/>
                    <a:pt x="1602" y="479"/>
                    <a:pt x="1607" y="474"/>
                  </a:cubicBezTo>
                  <a:cubicBezTo>
                    <a:pt x="1655" y="421"/>
                    <a:pt x="1607" y="357"/>
                    <a:pt x="1457" y="246"/>
                  </a:cubicBezTo>
                  <a:cubicBezTo>
                    <a:pt x="1279" y="100"/>
                    <a:pt x="1060" y="16"/>
                    <a:pt x="832" y="4"/>
                  </a:cubicBezTo>
                  <a:cubicBezTo>
                    <a:pt x="804" y="2"/>
                    <a:pt x="777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3006247" y="3389886"/>
              <a:ext cx="19665" cy="46025"/>
            </a:xfrm>
            <a:custGeom>
              <a:avLst/>
              <a:gdLst/>
              <a:ahLst/>
              <a:cxnLst/>
              <a:rect l="l" t="t" r="r" b="b"/>
              <a:pathLst>
                <a:path w="1539" h="3602" extrusionOk="0">
                  <a:moveTo>
                    <a:pt x="1538" y="1"/>
                  </a:moveTo>
                  <a:lnTo>
                    <a:pt x="1538" y="1"/>
                  </a:lnTo>
                  <a:cubicBezTo>
                    <a:pt x="1130" y="663"/>
                    <a:pt x="777" y="1358"/>
                    <a:pt x="483" y="2077"/>
                  </a:cubicBezTo>
                  <a:cubicBezTo>
                    <a:pt x="354" y="2365"/>
                    <a:pt x="228" y="2637"/>
                    <a:pt x="107" y="2900"/>
                  </a:cubicBezTo>
                  <a:cubicBezTo>
                    <a:pt x="31" y="3030"/>
                    <a:pt x="1" y="3182"/>
                    <a:pt x="20" y="3332"/>
                  </a:cubicBezTo>
                  <a:cubicBezTo>
                    <a:pt x="49" y="3413"/>
                    <a:pt x="112" y="3476"/>
                    <a:pt x="193" y="3503"/>
                  </a:cubicBezTo>
                  <a:cubicBezTo>
                    <a:pt x="252" y="3527"/>
                    <a:pt x="315" y="3541"/>
                    <a:pt x="378" y="3542"/>
                  </a:cubicBezTo>
                  <a:cubicBezTo>
                    <a:pt x="562" y="3582"/>
                    <a:pt x="750" y="3602"/>
                    <a:pt x="939" y="3602"/>
                  </a:cubicBezTo>
                  <a:cubicBezTo>
                    <a:pt x="990" y="3602"/>
                    <a:pt x="1041" y="3600"/>
                    <a:pt x="1092" y="3598"/>
                  </a:cubicBezTo>
                  <a:cubicBezTo>
                    <a:pt x="869" y="3509"/>
                    <a:pt x="636" y="3449"/>
                    <a:pt x="397" y="3422"/>
                  </a:cubicBezTo>
                  <a:cubicBezTo>
                    <a:pt x="289" y="3422"/>
                    <a:pt x="185" y="3374"/>
                    <a:pt x="173" y="3296"/>
                  </a:cubicBezTo>
                  <a:cubicBezTo>
                    <a:pt x="169" y="3183"/>
                    <a:pt x="202" y="3071"/>
                    <a:pt x="267" y="2978"/>
                  </a:cubicBezTo>
                  <a:lnTo>
                    <a:pt x="651" y="2155"/>
                  </a:lnTo>
                  <a:cubicBezTo>
                    <a:pt x="1005" y="1463"/>
                    <a:pt x="1301" y="742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3017708" y="3440792"/>
              <a:ext cx="19511" cy="15039"/>
            </a:xfrm>
            <a:custGeom>
              <a:avLst/>
              <a:gdLst/>
              <a:ahLst/>
              <a:cxnLst/>
              <a:rect l="l" t="t" r="r" b="b"/>
              <a:pathLst>
                <a:path w="1527" h="1177" extrusionOk="0">
                  <a:moveTo>
                    <a:pt x="1461" y="1"/>
                  </a:moveTo>
                  <a:cubicBezTo>
                    <a:pt x="1392" y="1"/>
                    <a:pt x="1357" y="462"/>
                    <a:pt x="931" y="768"/>
                  </a:cubicBezTo>
                  <a:cubicBezTo>
                    <a:pt x="504" y="1074"/>
                    <a:pt x="9" y="987"/>
                    <a:pt x="5" y="1052"/>
                  </a:cubicBezTo>
                  <a:cubicBezTo>
                    <a:pt x="0" y="1116"/>
                    <a:pt x="108" y="1151"/>
                    <a:pt x="320" y="1173"/>
                  </a:cubicBezTo>
                  <a:cubicBezTo>
                    <a:pt x="350" y="1176"/>
                    <a:pt x="381" y="1177"/>
                    <a:pt x="412" y="1177"/>
                  </a:cubicBezTo>
                  <a:cubicBezTo>
                    <a:pt x="655" y="1177"/>
                    <a:pt x="894" y="1103"/>
                    <a:pt x="1094" y="962"/>
                  </a:cubicBezTo>
                  <a:cubicBezTo>
                    <a:pt x="1317" y="810"/>
                    <a:pt x="1471" y="579"/>
                    <a:pt x="1527" y="316"/>
                  </a:cubicBezTo>
                  <a:cubicBezTo>
                    <a:pt x="1525" y="122"/>
                    <a:pt x="1482" y="1"/>
                    <a:pt x="1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3042970" y="3371001"/>
              <a:ext cx="26117" cy="8395"/>
            </a:xfrm>
            <a:custGeom>
              <a:avLst/>
              <a:gdLst/>
              <a:ahLst/>
              <a:cxnLst/>
              <a:rect l="l" t="t" r="r" b="b"/>
              <a:pathLst>
                <a:path w="2044" h="657" extrusionOk="0">
                  <a:moveTo>
                    <a:pt x="764" y="1"/>
                  </a:moveTo>
                  <a:cubicBezTo>
                    <a:pt x="605" y="1"/>
                    <a:pt x="447" y="22"/>
                    <a:pt x="294" y="66"/>
                  </a:cubicBezTo>
                  <a:cubicBezTo>
                    <a:pt x="99" y="140"/>
                    <a:pt x="0" y="218"/>
                    <a:pt x="14" y="273"/>
                  </a:cubicBezTo>
                  <a:cubicBezTo>
                    <a:pt x="53" y="393"/>
                    <a:pt x="488" y="368"/>
                    <a:pt x="991" y="463"/>
                  </a:cubicBezTo>
                  <a:cubicBezTo>
                    <a:pt x="1387" y="537"/>
                    <a:pt x="1719" y="656"/>
                    <a:pt x="1879" y="656"/>
                  </a:cubicBezTo>
                  <a:cubicBezTo>
                    <a:pt x="1923" y="656"/>
                    <a:pt x="1954" y="647"/>
                    <a:pt x="1970" y="626"/>
                  </a:cubicBezTo>
                  <a:cubicBezTo>
                    <a:pt x="2043" y="527"/>
                    <a:pt x="1940" y="463"/>
                    <a:pt x="1779" y="338"/>
                  </a:cubicBezTo>
                  <a:cubicBezTo>
                    <a:pt x="1570" y="180"/>
                    <a:pt x="1327" y="74"/>
                    <a:pt x="1069" y="27"/>
                  </a:cubicBezTo>
                  <a:cubicBezTo>
                    <a:pt x="968" y="10"/>
                    <a:pt x="866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2991962" y="3370349"/>
              <a:ext cx="20137" cy="6504"/>
            </a:xfrm>
            <a:custGeom>
              <a:avLst/>
              <a:gdLst/>
              <a:ahLst/>
              <a:cxnLst/>
              <a:rect l="l" t="t" r="r" b="b"/>
              <a:pathLst>
                <a:path w="1576" h="509" extrusionOk="0">
                  <a:moveTo>
                    <a:pt x="728" y="0"/>
                  </a:moveTo>
                  <a:cubicBezTo>
                    <a:pt x="536" y="0"/>
                    <a:pt x="348" y="54"/>
                    <a:pt x="185" y="156"/>
                  </a:cubicBezTo>
                  <a:cubicBezTo>
                    <a:pt x="52" y="264"/>
                    <a:pt x="0" y="359"/>
                    <a:pt x="31" y="410"/>
                  </a:cubicBezTo>
                  <a:cubicBezTo>
                    <a:pt x="59" y="453"/>
                    <a:pt x="128" y="464"/>
                    <a:pt x="224" y="464"/>
                  </a:cubicBezTo>
                  <a:cubicBezTo>
                    <a:pt x="332" y="464"/>
                    <a:pt x="475" y="450"/>
                    <a:pt x="634" y="450"/>
                  </a:cubicBezTo>
                  <a:cubicBezTo>
                    <a:pt x="677" y="450"/>
                    <a:pt x="721" y="451"/>
                    <a:pt x="766" y="453"/>
                  </a:cubicBezTo>
                  <a:cubicBezTo>
                    <a:pt x="996" y="467"/>
                    <a:pt x="1198" y="509"/>
                    <a:pt x="1335" y="509"/>
                  </a:cubicBezTo>
                  <a:cubicBezTo>
                    <a:pt x="1414" y="509"/>
                    <a:pt x="1471" y="495"/>
                    <a:pt x="1499" y="453"/>
                  </a:cubicBezTo>
                  <a:cubicBezTo>
                    <a:pt x="1575" y="341"/>
                    <a:pt x="1499" y="303"/>
                    <a:pt x="1365" y="204"/>
                  </a:cubicBezTo>
                  <a:cubicBezTo>
                    <a:pt x="1197" y="75"/>
                    <a:pt x="991" y="5"/>
                    <a:pt x="780" y="2"/>
                  </a:cubicBezTo>
                  <a:cubicBezTo>
                    <a:pt x="762" y="1"/>
                    <a:pt x="745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3096482" y="3418648"/>
              <a:ext cx="28315" cy="37438"/>
            </a:xfrm>
            <a:custGeom>
              <a:avLst/>
              <a:gdLst/>
              <a:ahLst/>
              <a:cxnLst/>
              <a:rect l="l" t="t" r="r" b="b"/>
              <a:pathLst>
                <a:path w="2216" h="2930" extrusionOk="0">
                  <a:moveTo>
                    <a:pt x="774" y="0"/>
                  </a:moveTo>
                  <a:cubicBezTo>
                    <a:pt x="515" y="0"/>
                    <a:pt x="318" y="42"/>
                    <a:pt x="302" y="42"/>
                  </a:cubicBezTo>
                  <a:cubicBezTo>
                    <a:pt x="302" y="42"/>
                    <a:pt x="0" y="2777"/>
                    <a:pt x="0" y="2816"/>
                  </a:cubicBezTo>
                  <a:cubicBezTo>
                    <a:pt x="0" y="2831"/>
                    <a:pt x="287" y="2930"/>
                    <a:pt x="648" y="2930"/>
                  </a:cubicBezTo>
                  <a:cubicBezTo>
                    <a:pt x="1213" y="2930"/>
                    <a:pt x="1959" y="2690"/>
                    <a:pt x="2080" y="1524"/>
                  </a:cubicBezTo>
                  <a:cubicBezTo>
                    <a:pt x="2216" y="205"/>
                    <a:pt x="1345" y="0"/>
                    <a:pt x="77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3104825" y="3426864"/>
              <a:ext cx="12458" cy="21390"/>
            </a:xfrm>
            <a:custGeom>
              <a:avLst/>
              <a:gdLst/>
              <a:ahLst/>
              <a:cxnLst/>
              <a:rect l="l" t="t" r="r" b="b"/>
              <a:pathLst>
                <a:path w="975" h="1674" extrusionOk="0">
                  <a:moveTo>
                    <a:pt x="504" y="1"/>
                  </a:moveTo>
                  <a:cubicBezTo>
                    <a:pt x="459" y="1"/>
                    <a:pt x="414" y="14"/>
                    <a:pt x="376" y="39"/>
                  </a:cubicBezTo>
                  <a:cubicBezTo>
                    <a:pt x="335" y="66"/>
                    <a:pt x="305" y="106"/>
                    <a:pt x="290" y="151"/>
                  </a:cubicBezTo>
                  <a:cubicBezTo>
                    <a:pt x="252" y="227"/>
                    <a:pt x="275" y="268"/>
                    <a:pt x="289" y="268"/>
                  </a:cubicBezTo>
                  <a:cubicBezTo>
                    <a:pt x="289" y="268"/>
                    <a:pt x="290" y="268"/>
                    <a:pt x="290" y="268"/>
                  </a:cubicBezTo>
                  <a:cubicBezTo>
                    <a:pt x="302" y="264"/>
                    <a:pt x="295" y="226"/>
                    <a:pt x="325" y="174"/>
                  </a:cubicBezTo>
                  <a:cubicBezTo>
                    <a:pt x="356" y="121"/>
                    <a:pt x="412" y="91"/>
                    <a:pt x="470" y="91"/>
                  </a:cubicBezTo>
                  <a:cubicBezTo>
                    <a:pt x="490" y="91"/>
                    <a:pt x="511" y="94"/>
                    <a:pt x="530" y="102"/>
                  </a:cubicBezTo>
                  <a:cubicBezTo>
                    <a:pt x="647" y="153"/>
                    <a:pt x="731" y="259"/>
                    <a:pt x="755" y="385"/>
                  </a:cubicBezTo>
                  <a:cubicBezTo>
                    <a:pt x="808" y="541"/>
                    <a:pt x="825" y="708"/>
                    <a:pt x="802" y="872"/>
                  </a:cubicBezTo>
                  <a:cubicBezTo>
                    <a:pt x="782" y="1172"/>
                    <a:pt x="607" y="1439"/>
                    <a:pt x="341" y="1579"/>
                  </a:cubicBezTo>
                  <a:cubicBezTo>
                    <a:pt x="313" y="1586"/>
                    <a:pt x="285" y="1589"/>
                    <a:pt x="257" y="1589"/>
                  </a:cubicBezTo>
                  <a:cubicBezTo>
                    <a:pt x="201" y="1589"/>
                    <a:pt x="145" y="1576"/>
                    <a:pt x="96" y="1549"/>
                  </a:cubicBezTo>
                  <a:cubicBezTo>
                    <a:pt x="65" y="1529"/>
                    <a:pt x="36" y="1510"/>
                    <a:pt x="9" y="1487"/>
                  </a:cubicBezTo>
                  <a:lnTo>
                    <a:pt x="9" y="1487"/>
                  </a:lnTo>
                  <a:cubicBezTo>
                    <a:pt x="0" y="1492"/>
                    <a:pt x="5" y="1535"/>
                    <a:pt x="74" y="1585"/>
                  </a:cubicBezTo>
                  <a:cubicBezTo>
                    <a:pt x="141" y="1642"/>
                    <a:pt x="225" y="1673"/>
                    <a:pt x="311" y="1673"/>
                  </a:cubicBezTo>
                  <a:cubicBezTo>
                    <a:pt x="332" y="1673"/>
                    <a:pt x="354" y="1671"/>
                    <a:pt x="376" y="1667"/>
                  </a:cubicBezTo>
                  <a:cubicBezTo>
                    <a:pt x="709" y="1549"/>
                    <a:pt x="936" y="1241"/>
                    <a:pt x="949" y="888"/>
                  </a:cubicBezTo>
                  <a:cubicBezTo>
                    <a:pt x="975" y="702"/>
                    <a:pt x="952" y="514"/>
                    <a:pt x="885" y="340"/>
                  </a:cubicBezTo>
                  <a:cubicBezTo>
                    <a:pt x="843" y="183"/>
                    <a:pt x="722" y="57"/>
                    <a:pt x="565" y="9"/>
                  </a:cubicBezTo>
                  <a:cubicBezTo>
                    <a:pt x="545" y="3"/>
                    <a:pt x="525" y="1"/>
                    <a:pt x="5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2975211" y="3309682"/>
              <a:ext cx="135710" cy="114704"/>
            </a:xfrm>
            <a:custGeom>
              <a:avLst/>
              <a:gdLst/>
              <a:ahLst/>
              <a:cxnLst/>
              <a:rect l="l" t="t" r="r" b="b"/>
              <a:pathLst>
                <a:path w="10621" h="8977" extrusionOk="0">
                  <a:moveTo>
                    <a:pt x="5440" y="1"/>
                  </a:moveTo>
                  <a:cubicBezTo>
                    <a:pt x="4205" y="1"/>
                    <a:pt x="2997" y="367"/>
                    <a:pt x="1966" y="1054"/>
                  </a:cubicBezTo>
                  <a:cubicBezTo>
                    <a:pt x="1433" y="1369"/>
                    <a:pt x="989" y="1813"/>
                    <a:pt x="673" y="2345"/>
                  </a:cubicBezTo>
                  <a:lnTo>
                    <a:pt x="1" y="4353"/>
                  </a:lnTo>
                  <a:cubicBezTo>
                    <a:pt x="419" y="4492"/>
                    <a:pt x="851" y="4559"/>
                    <a:pt x="1280" y="4559"/>
                  </a:cubicBezTo>
                  <a:cubicBezTo>
                    <a:pt x="2128" y="4559"/>
                    <a:pt x="2967" y="4295"/>
                    <a:pt x="3671" y="3784"/>
                  </a:cubicBezTo>
                  <a:cubicBezTo>
                    <a:pt x="4395" y="3254"/>
                    <a:pt x="4964" y="2454"/>
                    <a:pt x="5856" y="2252"/>
                  </a:cubicBezTo>
                  <a:cubicBezTo>
                    <a:pt x="5998" y="2224"/>
                    <a:pt x="6142" y="2211"/>
                    <a:pt x="6285" y="2211"/>
                  </a:cubicBezTo>
                  <a:cubicBezTo>
                    <a:pt x="6743" y="2211"/>
                    <a:pt x="7193" y="2348"/>
                    <a:pt x="7577" y="2607"/>
                  </a:cubicBezTo>
                  <a:cubicBezTo>
                    <a:pt x="8074" y="2951"/>
                    <a:pt x="8496" y="3390"/>
                    <a:pt x="8819" y="3900"/>
                  </a:cubicBezTo>
                  <a:cubicBezTo>
                    <a:pt x="8176" y="5295"/>
                    <a:pt x="8430" y="6914"/>
                    <a:pt x="8697" y="8426"/>
                  </a:cubicBezTo>
                  <a:cubicBezTo>
                    <a:pt x="8711" y="8597"/>
                    <a:pt x="8778" y="8759"/>
                    <a:pt x="8891" y="8887"/>
                  </a:cubicBezTo>
                  <a:cubicBezTo>
                    <a:pt x="8991" y="8947"/>
                    <a:pt x="9102" y="8977"/>
                    <a:pt x="9212" y="8977"/>
                  </a:cubicBezTo>
                  <a:cubicBezTo>
                    <a:pt x="9383" y="8977"/>
                    <a:pt x="9551" y="8906"/>
                    <a:pt x="9672" y="8771"/>
                  </a:cubicBezTo>
                  <a:cubicBezTo>
                    <a:pt x="9988" y="8432"/>
                    <a:pt x="10200" y="8009"/>
                    <a:pt x="10278" y="7552"/>
                  </a:cubicBezTo>
                  <a:cubicBezTo>
                    <a:pt x="10553" y="6534"/>
                    <a:pt x="10620" y="5473"/>
                    <a:pt x="10476" y="4428"/>
                  </a:cubicBezTo>
                  <a:cubicBezTo>
                    <a:pt x="10331" y="3381"/>
                    <a:pt x="9882" y="2399"/>
                    <a:pt x="9184" y="1603"/>
                  </a:cubicBezTo>
                  <a:cubicBezTo>
                    <a:pt x="8272" y="639"/>
                    <a:pt x="7022" y="66"/>
                    <a:pt x="5695" y="6"/>
                  </a:cubicBezTo>
                  <a:cubicBezTo>
                    <a:pt x="5610" y="2"/>
                    <a:pt x="5525" y="1"/>
                    <a:pt x="5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3059325" y="3419696"/>
              <a:ext cx="1418" cy="1329"/>
            </a:xfrm>
            <a:custGeom>
              <a:avLst/>
              <a:gdLst/>
              <a:ahLst/>
              <a:cxnLst/>
              <a:rect l="l" t="t" r="r" b="b"/>
              <a:pathLst>
                <a:path w="111" h="104" extrusionOk="0">
                  <a:moveTo>
                    <a:pt x="55" y="0"/>
                  </a:moveTo>
                  <a:cubicBezTo>
                    <a:pt x="35" y="0"/>
                    <a:pt x="16" y="14"/>
                    <a:pt x="10" y="35"/>
                  </a:cubicBezTo>
                  <a:cubicBezTo>
                    <a:pt x="10" y="37"/>
                    <a:pt x="8" y="40"/>
                    <a:pt x="8" y="41"/>
                  </a:cubicBezTo>
                  <a:cubicBezTo>
                    <a:pt x="1" y="67"/>
                    <a:pt x="14" y="94"/>
                    <a:pt x="40" y="101"/>
                  </a:cubicBezTo>
                  <a:lnTo>
                    <a:pt x="43" y="101"/>
                  </a:lnTo>
                  <a:cubicBezTo>
                    <a:pt x="47" y="103"/>
                    <a:pt x="52" y="103"/>
                    <a:pt x="56" y="103"/>
                  </a:cubicBezTo>
                  <a:cubicBezTo>
                    <a:pt x="74" y="103"/>
                    <a:pt x="91" y="92"/>
                    <a:pt x="97" y="74"/>
                  </a:cubicBezTo>
                  <a:cubicBezTo>
                    <a:pt x="98" y="73"/>
                    <a:pt x="98" y="70"/>
                    <a:pt x="100" y="68"/>
                  </a:cubicBezTo>
                  <a:cubicBezTo>
                    <a:pt x="110" y="44"/>
                    <a:pt x="98" y="16"/>
                    <a:pt x="74" y="5"/>
                  </a:cubicBezTo>
                  <a:cubicBezTo>
                    <a:pt x="73" y="4"/>
                    <a:pt x="71" y="4"/>
                    <a:pt x="68" y="2"/>
                  </a:cubicBezTo>
                  <a:cubicBezTo>
                    <a:pt x="64" y="1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3048924" y="3416399"/>
              <a:ext cx="1329" cy="1521"/>
            </a:xfrm>
            <a:custGeom>
              <a:avLst/>
              <a:gdLst/>
              <a:ahLst/>
              <a:cxnLst/>
              <a:rect l="l" t="t" r="r" b="b"/>
              <a:pathLst>
                <a:path w="104" h="119" extrusionOk="0">
                  <a:moveTo>
                    <a:pt x="57" y="1"/>
                  </a:moveTo>
                  <a:cubicBezTo>
                    <a:pt x="35" y="1"/>
                    <a:pt x="20" y="10"/>
                    <a:pt x="13" y="45"/>
                  </a:cubicBezTo>
                  <a:cubicBezTo>
                    <a:pt x="1" y="74"/>
                    <a:pt x="14" y="107"/>
                    <a:pt x="43" y="119"/>
                  </a:cubicBezTo>
                  <a:cubicBezTo>
                    <a:pt x="72" y="119"/>
                    <a:pt x="97" y="99"/>
                    <a:pt x="103" y="71"/>
                  </a:cubicBezTo>
                  <a:cubicBezTo>
                    <a:pt x="103" y="41"/>
                    <a:pt x="103" y="6"/>
                    <a:pt x="73" y="2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3041820" y="3415262"/>
              <a:ext cx="1444" cy="1929"/>
            </a:xfrm>
            <a:custGeom>
              <a:avLst/>
              <a:gdLst/>
              <a:ahLst/>
              <a:cxnLst/>
              <a:rect l="l" t="t" r="r" b="b"/>
              <a:pathLst>
                <a:path w="113" h="151" extrusionOk="0">
                  <a:moveTo>
                    <a:pt x="68" y="0"/>
                  </a:moveTo>
                  <a:cubicBezTo>
                    <a:pt x="40" y="0"/>
                    <a:pt x="16" y="29"/>
                    <a:pt x="9" y="70"/>
                  </a:cubicBezTo>
                  <a:cubicBezTo>
                    <a:pt x="0" y="113"/>
                    <a:pt x="5" y="148"/>
                    <a:pt x="44" y="151"/>
                  </a:cubicBezTo>
                  <a:cubicBezTo>
                    <a:pt x="69" y="151"/>
                    <a:pt x="95" y="130"/>
                    <a:pt x="104" y="86"/>
                  </a:cubicBezTo>
                  <a:cubicBezTo>
                    <a:pt x="113" y="44"/>
                    <a:pt x="104" y="5"/>
                    <a:pt x="74" y="1"/>
                  </a:cubicBezTo>
                  <a:cubicBezTo>
                    <a:pt x="72" y="1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3053588" y="3426481"/>
              <a:ext cx="1227" cy="805"/>
            </a:xfrm>
            <a:custGeom>
              <a:avLst/>
              <a:gdLst/>
              <a:ahLst/>
              <a:cxnLst/>
              <a:rect l="l" t="t" r="r" b="b"/>
              <a:pathLst>
                <a:path w="96" h="63" extrusionOk="0">
                  <a:moveTo>
                    <a:pt x="49" y="1"/>
                  </a:moveTo>
                  <a:cubicBezTo>
                    <a:pt x="30" y="1"/>
                    <a:pt x="12" y="11"/>
                    <a:pt x="1" y="28"/>
                  </a:cubicBezTo>
                  <a:cubicBezTo>
                    <a:pt x="1" y="28"/>
                    <a:pt x="23" y="63"/>
                    <a:pt x="49" y="63"/>
                  </a:cubicBezTo>
                  <a:cubicBezTo>
                    <a:pt x="74" y="63"/>
                    <a:pt x="95" y="63"/>
                    <a:pt x="95" y="36"/>
                  </a:cubicBezTo>
                  <a:cubicBezTo>
                    <a:pt x="95" y="10"/>
                    <a:pt x="95" y="6"/>
                    <a:pt x="53" y="1"/>
                  </a:cubicBezTo>
                  <a:cubicBezTo>
                    <a:pt x="52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3044120" y="3422980"/>
              <a:ext cx="1354" cy="138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6" y="0"/>
                  </a:moveTo>
                  <a:cubicBezTo>
                    <a:pt x="30" y="0"/>
                    <a:pt x="7" y="20"/>
                    <a:pt x="5" y="47"/>
                  </a:cubicBezTo>
                  <a:cubicBezTo>
                    <a:pt x="0" y="74"/>
                    <a:pt x="17" y="101"/>
                    <a:pt x="44" y="107"/>
                  </a:cubicBezTo>
                  <a:cubicBezTo>
                    <a:pt x="46" y="107"/>
                    <a:pt x="48" y="107"/>
                    <a:pt x="50" y="107"/>
                  </a:cubicBezTo>
                  <a:cubicBezTo>
                    <a:pt x="74" y="107"/>
                    <a:pt x="97" y="90"/>
                    <a:pt x="101" y="65"/>
                  </a:cubicBezTo>
                  <a:cubicBezTo>
                    <a:pt x="105" y="36"/>
                    <a:pt x="89" y="8"/>
                    <a:pt x="62" y="0"/>
                  </a:cubicBezTo>
                  <a:cubicBezTo>
                    <a:pt x="60" y="0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2994147" y="3413537"/>
              <a:ext cx="1418" cy="1367"/>
            </a:xfrm>
            <a:custGeom>
              <a:avLst/>
              <a:gdLst/>
              <a:ahLst/>
              <a:cxnLst/>
              <a:rect l="l" t="t" r="r" b="b"/>
              <a:pathLst>
                <a:path w="111" h="107" extrusionOk="0">
                  <a:moveTo>
                    <a:pt x="57" y="0"/>
                  </a:moveTo>
                  <a:cubicBezTo>
                    <a:pt x="37" y="0"/>
                    <a:pt x="17" y="14"/>
                    <a:pt x="11" y="34"/>
                  </a:cubicBezTo>
                  <a:cubicBezTo>
                    <a:pt x="11" y="37"/>
                    <a:pt x="10" y="38"/>
                    <a:pt x="10" y="41"/>
                  </a:cubicBezTo>
                  <a:cubicBezTo>
                    <a:pt x="1" y="67"/>
                    <a:pt x="14" y="95"/>
                    <a:pt x="40" y="106"/>
                  </a:cubicBezTo>
                  <a:cubicBezTo>
                    <a:pt x="42" y="106"/>
                    <a:pt x="44" y="106"/>
                    <a:pt x="46" y="106"/>
                  </a:cubicBezTo>
                  <a:cubicBezTo>
                    <a:pt x="71" y="106"/>
                    <a:pt x="93" y="90"/>
                    <a:pt x="100" y="67"/>
                  </a:cubicBezTo>
                  <a:cubicBezTo>
                    <a:pt x="110" y="43"/>
                    <a:pt x="100" y="16"/>
                    <a:pt x="76" y="5"/>
                  </a:cubicBezTo>
                  <a:lnTo>
                    <a:pt x="70" y="2"/>
                  </a:lnTo>
                  <a:cubicBezTo>
                    <a:pt x="65" y="1"/>
                    <a:pt x="61" y="0"/>
                    <a:pt x="5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2986838" y="3412515"/>
              <a:ext cx="1393" cy="1227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61" y="1"/>
                  </a:moveTo>
                  <a:cubicBezTo>
                    <a:pt x="50" y="1"/>
                    <a:pt x="39" y="5"/>
                    <a:pt x="29" y="13"/>
                  </a:cubicBezTo>
                  <a:cubicBezTo>
                    <a:pt x="1" y="40"/>
                    <a:pt x="14" y="88"/>
                    <a:pt x="52" y="96"/>
                  </a:cubicBezTo>
                  <a:cubicBezTo>
                    <a:pt x="80" y="94"/>
                    <a:pt x="104" y="72"/>
                    <a:pt x="109" y="43"/>
                  </a:cubicBezTo>
                  <a:cubicBezTo>
                    <a:pt x="106" y="17"/>
                    <a:pt x="84" y="1"/>
                    <a:pt x="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3000421" y="3414317"/>
              <a:ext cx="1469" cy="1214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0" y="0"/>
                  </a:moveTo>
                  <a:cubicBezTo>
                    <a:pt x="53" y="0"/>
                    <a:pt x="45" y="2"/>
                    <a:pt x="38" y="6"/>
                  </a:cubicBezTo>
                  <a:cubicBezTo>
                    <a:pt x="0" y="24"/>
                    <a:pt x="3" y="79"/>
                    <a:pt x="44" y="93"/>
                  </a:cubicBezTo>
                  <a:cubicBezTo>
                    <a:pt x="49" y="94"/>
                    <a:pt x="54" y="95"/>
                    <a:pt x="58" y="95"/>
                  </a:cubicBezTo>
                  <a:cubicBezTo>
                    <a:pt x="79" y="95"/>
                    <a:pt x="98" y="82"/>
                    <a:pt x="104" y="63"/>
                  </a:cubicBezTo>
                  <a:cubicBezTo>
                    <a:pt x="115" y="3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994786" y="3421012"/>
              <a:ext cx="1597" cy="1367"/>
            </a:xfrm>
            <a:custGeom>
              <a:avLst/>
              <a:gdLst/>
              <a:ahLst/>
              <a:cxnLst/>
              <a:rect l="l" t="t" r="r" b="b"/>
              <a:pathLst>
                <a:path w="125" h="107" extrusionOk="0">
                  <a:moveTo>
                    <a:pt x="59" y="1"/>
                  </a:moveTo>
                  <a:cubicBezTo>
                    <a:pt x="48" y="1"/>
                    <a:pt x="36" y="5"/>
                    <a:pt x="26" y="16"/>
                  </a:cubicBezTo>
                  <a:cubicBezTo>
                    <a:pt x="21" y="21"/>
                    <a:pt x="17" y="28"/>
                    <a:pt x="15" y="34"/>
                  </a:cubicBezTo>
                  <a:cubicBezTo>
                    <a:pt x="0" y="55"/>
                    <a:pt x="3" y="85"/>
                    <a:pt x="24" y="100"/>
                  </a:cubicBezTo>
                  <a:lnTo>
                    <a:pt x="29" y="102"/>
                  </a:lnTo>
                  <a:cubicBezTo>
                    <a:pt x="36" y="105"/>
                    <a:pt x="43" y="107"/>
                    <a:pt x="51" y="107"/>
                  </a:cubicBezTo>
                  <a:cubicBezTo>
                    <a:pt x="70" y="107"/>
                    <a:pt x="89" y="96"/>
                    <a:pt x="98" y="78"/>
                  </a:cubicBezTo>
                  <a:cubicBezTo>
                    <a:pt x="125" y="42"/>
                    <a:pt x="94" y="1"/>
                    <a:pt x="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2988422" y="3419670"/>
              <a:ext cx="1214" cy="1022"/>
            </a:xfrm>
            <a:custGeom>
              <a:avLst/>
              <a:gdLst/>
              <a:ahLst/>
              <a:cxnLst/>
              <a:rect l="l" t="t" r="r" b="b"/>
              <a:pathLst>
                <a:path w="95" h="80" extrusionOk="0">
                  <a:moveTo>
                    <a:pt x="48" y="0"/>
                  </a:moveTo>
                  <a:cubicBezTo>
                    <a:pt x="24" y="0"/>
                    <a:pt x="0" y="18"/>
                    <a:pt x="1" y="48"/>
                  </a:cubicBezTo>
                  <a:cubicBezTo>
                    <a:pt x="6" y="67"/>
                    <a:pt x="23" y="79"/>
                    <a:pt x="42" y="79"/>
                  </a:cubicBezTo>
                  <a:cubicBezTo>
                    <a:pt x="45" y="79"/>
                    <a:pt x="49" y="79"/>
                    <a:pt x="52" y="78"/>
                  </a:cubicBezTo>
                  <a:cubicBezTo>
                    <a:pt x="76" y="76"/>
                    <a:pt x="94" y="55"/>
                    <a:pt x="91" y="31"/>
                  </a:cubicBezTo>
                  <a:cubicBezTo>
                    <a:pt x="84" y="10"/>
                    <a:pt x="66" y="0"/>
                    <a:pt x="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2962407" y="3320440"/>
              <a:ext cx="65114" cy="31688"/>
            </a:xfrm>
            <a:custGeom>
              <a:avLst/>
              <a:gdLst/>
              <a:ahLst/>
              <a:cxnLst/>
              <a:rect l="l" t="t" r="r" b="b"/>
              <a:pathLst>
                <a:path w="5096" h="2480" extrusionOk="0">
                  <a:moveTo>
                    <a:pt x="5" y="0"/>
                  </a:moveTo>
                  <a:lnTo>
                    <a:pt x="5" y="0"/>
                  </a:lnTo>
                  <a:cubicBezTo>
                    <a:pt x="0" y="332"/>
                    <a:pt x="93" y="656"/>
                    <a:pt x="272" y="935"/>
                  </a:cubicBezTo>
                  <a:cubicBezTo>
                    <a:pt x="314" y="1016"/>
                    <a:pt x="362" y="1096"/>
                    <a:pt x="411" y="1174"/>
                  </a:cubicBezTo>
                  <a:cubicBezTo>
                    <a:pt x="965" y="2020"/>
                    <a:pt x="1887" y="2479"/>
                    <a:pt x="2828" y="2479"/>
                  </a:cubicBezTo>
                  <a:cubicBezTo>
                    <a:pt x="3370" y="2479"/>
                    <a:pt x="3919" y="2327"/>
                    <a:pt x="4406" y="2007"/>
                  </a:cubicBezTo>
                  <a:cubicBezTo>
                    <a:pt x="4697" y="1850"/>
                    <a:pt x="4936" y="1612"/>
                    <a:pt x="5095" y="1323"/>
                  </a:cubicBezTo>
                  <a:cubicBezTo>
                    <a:pt x="5094" y="1321"/>
                    <a:pt x="5092" y="1320"/>
                    <a:pt x="5090" y="1320"/>
                  </a:cubicBezTo>
                  <a:cubicBezTo>
                    <a:pt x="5043" y="1320"/>
                    <a:pt x="4809" y="1603"/>
                    <a:pt x="4325" y="1874"/>
                  </a:cubicBezTo>
                  <a:cubicBezTo>
                    <a:pt x="3870" y="2140"/>
                    <a:pt x="3371" y="2267"/>
                    <a:pt x="2878" y="2267"/>
                  </a:cubicBezTo>
                  <a:cubicBezTo>
                    <a:pt x="1899" y="2267"/>
                    <a:pt x="945" y="1765"/>
                    <a:pt x="408" y="862"/>
                  </a:cubicBezTo>
                  <a:cubicBezTo>
                    <a:pt x="260" y="583"/>
                    <a:pt x="125" y="294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2999386" y="3320555"/>
              <a:ext cx="106232" cy="23000"/>
            </a:xfrm>
            <a:custGeom>
              <a:avLst/>
              <a:gdLst/>
              <a:ahLst/>
              <a:cxnLst/>
              <a:rect l="l" t="t" r="r" b="b"/>
              <a:pathLst>
                <a:path w="8314" h="1800" extrusionOk="0">
                  <a:moveTo>
                    <a:pt x="0" y="0"/>
                  </a:moveTo>
                  <a:cubicBezTo>
                    <a:pt x="50" y="113"/>
                    <a:pt x="125" y="213"/>
                    <a:pt x="220" y="293"/>
                  </a:cubicBezTo>
                  <a:cubicBezTo>
                    <a:pt x="464" y="528"/>
                    <a:pt x="759" y="706"/>
                    <a:pt x="1081" y="809"/>
                  </a:cubicBezTo>
                  <a:cubicBezTo>
                    <a:pt x="1439" y="928"/>
                    <a:pt x="1813" y="989"/>
                    <a:pt x="2188" y="989"/>
                  </a:cubicBezTo>
                  <a:cubicBezTo>
                    <a:pt x="2314" y="989"/>
                    <a:pt x="2441" y="982"/>
                    <a:pt x="2567" y="968"/>
                  </a:cubicBezTo>
                  <a:cubicBezTo>
                    <a:pt x="3166" y="901"/>
                    <a:pt x="3759" y="791"/>
                    <a:pt x="4342" y="641"/>
                  </a:cubicBezTo>
                  <a:cubicBezTo>
                    <a:pt x="4886" y="504"/>
                    <a:pt x="5443" y="435"/>
                    <a:pt x="6004" y="435"/>
                  </a:cubicBezTo>
                  <a:cubicBezTo>
                    <a:pt x="6033" y="435"/>
                    <a:pt x="6062" y="435"/>
                    <a:pt x="6091" y="435"/>
                  </a:cubicBezTo>
                  <a:cubicBezTo>
                    <a:pt x="6567" y="446"/>
                    <a:pt x="7032" y="581"/>
                    <a:pt x="7439" y="827"/>
                  </a:cubicBezTo>
                  <a:cubicBezTo>
                    <a:pt x="7813" y="1063"/>
                    <a:pt x="8111" y="1401"/>
                    <a:pt x="8300" y="1800"/>
                  </a:cubicBezTo>
                  <a:cubicBezTo>
                    <a:pt x="8314" y="1800"/>
                    <a:pt x="8305" y="1668"/>
                    <a:pt x="8197" y="1447"/>
                  </a:cubicBezTo>
                  <a:cubicBezTo>
                    <a:pt x="8044" y="1141"/>
                    <a:pt x="7814" y="881"/>
                    <a:pt x="7529" y="694"/>
                  </a:cubicBezTo>
                  <a:cubicBezTo>
                    <a:pt x="7107" y="410"/>
                    <a:pt x="6616" y="249"/>
                    <a:pt x="6109" y="228"/>
                  </a:cubicBezTo>
                  <a:cubicBezTo>
                    <a:pt x="6038" y="226"/>
                    <a:pt x="5967" y="225"/>
                    <a:pt x="5897" y="225"/>
                  </a:cubicBezTo>
                  <a:cubicBezTo>
                    <a:pt x="5358" y="225"/>
                    <a:pt x="4821" y="291"/>
                    <a:pt x="4298" y="422"/>
                  </a:cubicBezTo>
                  <a:cubicBezTo>
                    <a:pt x="3723" y="571"/>
                    <a:pt x="3139" y="685"/>
                    <a:pt x="2551" y="763"/>
                  </a:cubicBezTo>
                  <a:cubicBezTo>
                    <a:pt x="2401" y="781"/>
                    <a:pt x="2251" y="790"/>
                    <a:pt x="2101" y="790"/>
                  </a:cubicBezTo>
                  <a:cubicBezTo>
                    <a:pt x="1775" y="790"/>
                    <a:pt x="1450" y="747"/>
                    <a:pt x="1134" y="659"/>
                  </a:cubicBezTo>
                  <a:cubicBezTo>
                    <a:pt x="710" y="527"/>
                    <a:pt x="323" y="30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3088061" y="3359348"/>
              <a:ext cx="29069" cy="14579"/>
            </a:xfrm>
            <a:custGeom>
              <a:avLst/>
              <a:gdLst/>
              <a:ahLst/>
              <a:cxnLst/>
              <a:rect l="l" t="t" r="r" b="b"/>
              <a:pathLst>
                <a:path w="2275" h="1141" extrusionOk="0">
                  <a:moveTo>
                    <a:pt x="0" y="1"/>
                  </a:moveTo>
                  <a:cubicBezTo>
                    <a:pt x="363" y="710"/>
                    <a:pt x="1090" y="1140"/>
                    <a:pt x="1864" y="1140"/>
                  </a:cubicBezTo>
                  <a:cubicBezTo>
                    <a:pt x="2000" y="1140"/>
                    <a:pt x="2138" y="1127"/>
                    <a:pt x="2275" y="1100"/>
                  </a:cubicBezTo>
                  <a:cubicBezTo>
                    <a:pt x="1857" y="1007"/>
                    <a:pt x="1449" y="882"/>
                    <a:pt x="1051" y="729"/>
                  </a:cubicBezTo>
                  <a:cubicBezTo>
                    <a:pt x="682" y="513"/>
                    <a:pt x="331" y="2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3086566" y="3369583"/>
              <a:ext cx="27625" cy="20265"/>
            </a:xfrm>
            <a:custGeom>
              <a:avLst/>
              <a:gdLst/>
              <a:ahLst/>
              <a:cxnLst/>
              <a:rect l="l" t="t" r="r" b="b"/>
              <a:pathLst>
                <a:path w="2162" h="1586" extrusionOk="0">
                  <a:moveTo>
                    <a:pt x="47" y="0"/>
                  </a:moveTo>
                  <a:cubicBezTo>
                    <a:pt x="21" y="0"/>
                    <a:pt x="0" y="182"/>
                    <a:pt x="99" y="432"/>
                  </a:cubicBezTo>
                  <a:cubicBezTo>
                    <a:pt x="243" y="749"/>
                    <a:pt x="482" y="1013"/>
                    <a:pt x="784" y="1190"/>
                  </a:cubicBezTo>
                  <a:cubicBezTo>
                    <a:pt x="1075" y="1359"/>
                    <a:pt x="1392" y="1476"/>
                    <a:pt x="1722" y="1539"/>
                  </a:cubicBezTo>
                  <a:cubicBezTo>
                    <a:pt x="1885" y="1570"/>
                    <a:pt x="2012" y="1586"/>
                    <a:pt x="2084" y="1586"/>
                  </a:cubicBezTo>
                  <a:cubicBezTo>
                    <a:pt x="2129" y="1586"/>
                    <a:pt x="2153" y="1580"/>
                    <a:pt x="2153" y="1569"/>
                  </a:cubicBezTo>
                  <a:cubicBezTo>
                    <a:pt x="2162" y="1543"/>
                    <a:pt x="2016" y="1474"/>
                    <a:pt x="1761" y="1380"/>
                  </a:cubicBezTo>
                  <a:cubicBezTo>
                    <a:pt x="1462" y="1275"/>
                    <a:pt x="1174" y="1144"/>
                    <a:pt x="899" y="988"/>
                  </a:cubicBezTo>
                  <a:cubicBezTo>
                    <a:pt x="634" y="829"/>
                    <a:pt x="409" y="610"/>
                    <a:pt x="240" y="350"/>
                  </a:cubicBezTo>
                  <a:cubicBezTo>
                    <a:pt x="116" y="147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939408" y="3598543"/>
              <a:ext cx="1214" cy="162070"/>
            </a:xfrm>
            <a:custGeom>
              <a:avLst/>
              <a:gdLst/>
              <a:ahLst/>
              <a:cxnLst/>
              <a:rect l="l" t="t" r="r" b="b"/>
              <a:pathLst>
                <a:path w="95" h="12684" extrusionOk="0">
                  <a:moveTo>
                    <a:pt x="47" y="1"/>
                  </a:moveTo>
                  <a:cubicBezTo>
                    <a:pt x="0" y="1"/>
                    <a:pt x="0" y="2842"/>
                    <a:pt x="0" y="6344"/>
                  </a:cubicBezTo>
                  <a:cubicBezTo>
                    <a:pt x="0" y="9847"/>
                    <a:pt x="21" y="12684"/>
                    <a:pt x="47" y="12684"/>
                  </a:cubicBezTo>
                  <a:cubicBezTo>
                    <a:pt x="72" y="12684"/>
                    <a:pt x="90" y="9845"/>
                    <a:pt x="90" y="6344"/>
                  </a:cubicBezTo>
                  <a:cubicBezTo>
                    <a:pt x="90" y="2842"/>
                    <a:pt x="95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3109847" y="3566842"/>
              <a:ext cx="56425" cy="38307"/>
            </a:xfrm>
            <a:custGeom>
              <a:avLst/>
              <a:gdLst/>
              <a:ahLst/>
              <a:cxnLst/>
              <a:rect l="l" t="t" r="r" b="b"/>
              <a:pathLst>
                <a:path w="4416" h="2998" extrusionOk="0">
                  <a:moveTo>
                    <a:pt x="3697" y="1"/>
                  </a:moveTo>
                  <a:cubicBezTo>
                    <a:pt x="3648" y="1"/>
                    <a:pt x="3599" y="2"/>
                    <a:pt x="3549" y="5"/>
                  </a:cubicBezTo>
                  <a:cubicBezTo>
                    <a:pt x="2856" y="33"/>
                    <a:pt x="2182" y="249"/>
                    <a:pt x="1598" y="629"/>
                  </a:cubicBezTo>
                  <a:cubicBezTo>
                    <a:pt x="1018" y="1015"/>
                    <a:pt x="556" y="1554"/>
                    <a:pt x="259" y="2184"/>
                  </a:cubicBezTo>
                  <a:cubicBezTo>
                    <a:pt x="169" y="2372"/>
                    <a:pt x="97" y="2567"/>
                    <a:pt x="44" y="2770"/>
                  </a:cubicBezTo>
                  <a:cubicBezTo>
                    <a:pt x="22" y="2843"/>
                    <a:pt x="8" y="2920"/>
                    <a:pt x="1" y="2998"/>
                  </a:cubicBezTo>
                  <a:cubicBezTo>
                    <a:pt x="91" y="2729"/>
                    <a:pt x="196" y="2467"/>
                    <a:pt x="316" y="2210"/>
                  </a:cubicBezTo>
                  <a:cubicBezTo>
                    <a:pt x="934" y="968"/>
                    <a:pt x="2170" y="152"/>
                    <a:pt x="3554" y="69"/>
                  </a:cubicBezTo>
                  <a:cubicBezTo>
                    <a:pt x="3697" y="59"/>
                    <a:pt x="3841" y="55"/>
                    <a:pt x="3985" y="55"/>
                  </a:cubicBezTo>
                  <a:cubicBezTo>
                    <a:pt x="4129" y="55"/>
                    <a:pt x="4272" y="59"/>
                    <a:pt x="4416" y="69"/>
                  </a:cubicBezTo>
                  <a:cubicBezTo>
                    <a:pt x="4338" y="50"/>
                    <a:pt x="4257" y="39"/>
                    <a:pt x="4175" y="39"/>
                  </a:cubicBezTo>
                  <a:cubicBezTo>
                    <a:pt x="4017" y="14"/>
                    <a:pt x="3858" y="1"/>
                    <a:pt x="3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2858092" y="3627369"/>
              <a:ext cx="14464" cy="83335"/>
            </a:xfrm>
            <a:custGeom>
              <a:avLst/>
              <a:gdLst/>
              <a:ahLst/>
              <a:cxnLst/>
              <a:rect l="l" t="t" r="r" b="b"/>
              <a:pathLst>
                <a:path w="1132" h="6522" extrusionOk="0">
                  <a:moveTo>
                    <a:pt x="910" y="1"/>
                  </a:moveTo>
                  <a:cubicBezTo>
                    <a:pt x="910" y="1"/>
                    <a:pt x="910" y="1"/>
                    <a:pt x="910" y="1"/>
                  </a:cubicBezTo>
                  <a:lnTo>
                    <a:pt x="910" y="1"/>
                  </a:lnTo>
                  <a:cubicBezTo>
                    <a:pt x="910" y="1"/>
                    <a:pt x="910" y="1"/>
                    <a:pt x="910" y="1"/>
                  </a:cubicBezTo>
                  <a:close/>
                  <a:moveTo>
                    <a:pt x="910" y="1"/>
                  </a:moveTo>
                  <a:cubicBezTo>
                    <a:pt x="909" y="90"/>
                    <a:pt x="901" y="180"/>
                    <a:pt x="889" y="268"/>
                  </a:cubicBezTo>
                  <a:lnTo>
                    <a:pt x="889" y="418"/>
                  </a:lnTo>
                  <a:lnTo>
                    <a:pt x="889" y="418"/>
                  </a:lnTo>
                  <a:cubicBezTo>
                    <a:pt x="895" y="367"/>
                    <a:pt x="901" y="315"/>
                    <a:pt x="907" y="263"/>
                  </a:cubicBezTo>
                  <a:cubicBezTo>
                    <a:pt x="907" y="178"/>
                    <a:pt x="933" y="113"/>
                    <a:pt x="942" y="70"/>
                  </a:cubicBezTo>
                  <a:cubicBezTo>
                    <a:pt x="949" y="29"/>
                    <a:pt x="913" y="4"/>
                    <a:pt x="910" y="1"/>
                  </a:cubicBezTo>
                  <a:close/>
                  <a:moveTo>
                    <a:pt x="889" y="418"/>
                  </a:moveTo>
                  <a:lnTo>
                    <a:pt x="889" y="418"/>
                  </a:lnTo>
                  <a:cubicBezTo>
                    <a:pt x="870" y="610"/>
                    <a:pt x="859" y="803"/>
                    <a:pt x="859" y="996"/>
                  </a:cubicBezTo>
                  <a:cubicBezTo>
                    <a:pt x="846" y="1616"/>
                    <a:pt x="966" y="2464"/>
                    <a:pt x="1010" y="3399"/>
                  </a:cubicBezTo>
                  <a:cubicBezTo>
                    <a:pt x="1062" y="4198"/>
                    <a:pt x="915" y="4998"/>
                    <a:pt x="579" y="5725"/>
                  </a:cubicBezTo>
                  <a:cubicBezTo>
                    <a:pt x="426" y="6017"/>
                    <a:pt x="230" y="6286"/>
                    <a:pt x="1" y="6522"/>
                  </a:cubicBezTo>
                  <a:cubicBezTo>
                    <a:pt x="74" y="6471"/>
                    <a:pt x="142" y="6414"/>
                    <a:pt x="203" y="6349"/>
                  </a:cubicBezTo>
                  <a:cubicBezTo>
                    <a:pt x="378" y="6175"/>
                    <a:pt x="522" y="5974"/>
                    <a:pt x="634" y="5755"/>
                  </a:cubicBezTo>
                  <a:cubicBezTo>
                    <a:pt x="983" y="5019"/>
                    <a:pt x="1131" y="4206"/>
                    <a:pt x="1065" y="3395"/>
                  </a:cubicBezTo>
                  <a:cubicBezTo>
                    <a:pt x="1023" y="2452"/>
                    <a:pt x="889" y="1607"/>
                    <a:pt x="889" y="996"/>
                  </a:cubicBezTo>
                  <a:lnTo>
                    <a:pt x="889" y="4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42056" y="3755412"/>
              <a:ext cx="87500" cy="59709"/>
            </a:xfrm>
            <a:custGeom>
              <a:avLst/>
              <a:gdLst/>
              <a:ahLst/>
              <a:cxnLst/>
              <a:rect l="l" t="t" r="r" b="b"/>
              <a:pathLst>
                <a:path w="6848" h="4673" extrusionOk="0">
                  <a:moveTo>
                    <a:pt x="3056" y="1"/>
                  </a:moveTo>
                  <a:cubicBezTo>
                    <a:pt x="2752" y="1"/>
                    <a:pt x="2038" y="640"/>
                    <a:pt x="2038" y="640"/>
                  </a:cubicBezTo>
                  <a:cubicBezTo>
                    <a:pt x="1383" y="670"/>
                    <a:pt x="432" y="739"/>
                    <a:pt x="432" y="739"/>
                  </a:cubicBezTo>
                  <a:cubicBezTo>
                    <a:pt x="432" y="739"/>
                    <a:pt x="121" y="778"/>
                    <a:pt x="47" y="1299"/>
                  </a:cubicBezTo>
                  <a:cubicBezTo>
                    <a:pt x="1" y="1618"/>
                    <a:pt x="598" y="1690"/>
                    <a:pt x="603" y="1690"/>
                  </a:cubicBezTo>
                  <a:lnTo>
                    <a:pt x="1116" y="1690"/>
                  </a:lnTo>
                  <a:lnTo>
                    <a:pt x="684" y="1717"/>
                  </a:lnTo>
                  <a:cubicBezTo>
                    <a:pt x="684" y="1717"/>
                    <a:pt x="375" y="1759"/>
                    <a:pt x="301" y="2280"/>
                  </a:cubicBezTo>
                  <a:cubicBezTo>
                    <a:pt x="253" y="2600"/>
                    <a:pt x="861" y="2672"/>
                    <a:pt x="861" y="2672"/>
                  </a:cubicBezTo>
                  <a:cubicBezTo>
                    <a:pt x="874" y="2675"/>
                    <a:pt x="886" y="2677"/>
                    <a:pt x="899" y="2677"/>
                  </a:cubicBezTo>
                  <a:cubicBezTo>
                    <a:pt x="912" y="2677"/>
                    <a:pt x="925" y="2675"/>
                    <a:pt x="938" y="2672"/>
                  </a:cubicBezTo>
                  <a:lnTo>
                    <a:pt x="1494" y="2672"/>
                  </a:lnTo>
                  <a:lnTo>
                    <a:pt x="995" y="2707"/>
                  </a:lnTo>
                  <a:cubicBezTo>
                    <a:pt x="995" y="2707"/>
                    <a:pt x="688" y="2746"/>
                    <a:pt x="610" y="3267"/>
                  </a:cubicBezTo>
                  <a:cubicBezTo>
                    <a:pt x="568" y="3586"/>
                    <a:pt x="1167" y="3658"/>
                    <a:pt x="1170" y="3658"/>
                  </a:cubicBezTo>
                  <a:lnTo>
                    <a:pt x="1792" y="3658"/>
                  </a:lnTo>
                  <a:lnTo>
                    <a:pt x="1792" y="3706"/>
                  </a:lnTo>
                  <a:lnTo>
                    <a:pt x="1636" y="3706"/>
                  </a:lnTo>
                  <a:cubicBezTo>
                    <a:pt x="1636" y="3706"/>
                    <a:pt x="1326" y="3750"/>
                    <a:pt x="1253" y="4266"/>
                  </a:cubicBezTo>
                  <a:cubicBezTo>
                    <a:pt x="1227" y="4439"/>
                    <a:pt x="1386" y="4538"/>
                    <a:pt x="1541" y="4594"/>
                  </a:cubicBezTo>
                  <a:cubicBezTo>
                    <a:pt x="1628" y="4624"/>
                    <a:pt x="1718" y="4645"/>
                    <a:pt x="1808" y="4658"/>
                  </a:cubicBezTo>
                  <a:cubicBezTo>
                    <a:pt x="1821" y="4661"/>
                    <a:pt x="1834" y="4663"/>
                    <a:pt x="1847" y="4663"/>
                  </a:cubicBezTo>
                  <a:cubicBezTo>
                    <a:pt x="1860" y="4663"/>
                    <a:pt x="1874" y="4661"/>
                    <a:pt x="1886" y="4658"/>
                  </a:cubicBezTo>
                  <a:cubicBezTo>
                    <a:pt x="2073" y="4668"/>
                    <a:pt x="2260" y="4673"/>
                    <a:pt x="2448" y="4673"/>
                  </a:cubicBezTo>
                  <a:cubicBezTo>
                    <a:pt x="2835" y="4673"/>
                    <a:pt x="3223" y="4652"/>
                    <a:pt x="3608" y="4612"/>
                  </a:cubicBezTo>
                  <a:lnTo>
                    <a:pt x="5124" y="4637"/>
                  </a:lnTo>
                  <a:lnTo>
                    <a:pt x="6848" y="4637"/>
                  </a:lnTo>
                  <a:lnTo>
                    <a:pt x="6520" y="1019"/>
                  </a:lnTo>
                  <a:lnTo>
                    <a:pt x="6052" y="988"/>
                  </a:lnTo>
                  <a:cubicBezTo>
                    <a:pt x="6052" y="988"/>
                    <a:pt x="3508" y="50"/>
                    <a:pt x="3075" y="2"/>
                  </a:cubicBezTo>
                  <a:cubicBezTo>
                    <a:pt x="3069" y="1"/>
                    <a:pt x="3063" y="1"/>
                    <a:pt x="30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2862628" y="3800555"/>
              <a:ext cx="21735" cy="1776"/>
            </a:xfrm>
            <a:custGeom>
              <a:avLst/>
              <a:gdLst/>
              <a:ahLst/>
              <a:cxnLst/>
              <a:rect l="l" t="t" r="r" b="b"/>
              <a:pathLst>
                <a:path w="1701" h="139" extrusionOk="0">
                  <a:moveTo>
                    <a:pt x="1167" y="0"/>
                  </a:moveTo>
                  <a:cubicBezTo>
                    <a:pt x="1065" y="0"/>
                    <a:pt x="963" y="5"/>
                    <a:pt x="862" y="14"/>
                  </a:cubicBezTo>
                  <a:cubicBezTo>
                    <a:pt x="830" y="14"/>
                    <a:pt x="799" y="13"/>
                    <a:pt x="767" y="13"/>
                  </a:cubicBezTo>
                  <a:cubicBezTo>
                    <a:pt x="509" y="13"/>
                    <a:pt x="252" y="41"/>
                    <a:pt x="0" y="95"/>
                  </a:cubicBezTo>
                  <a:cubicBezTo>
                    <a:pt x="172" y="124"/>
                    <a:pt x="346" y="139"/>
                    <a:pt x="520" y="139"/>
                  </a:cubicBezTo>
                  <a:cubicBezTo>
                    <a:pt x="627" y="139"/>
                    <a:pt x="734" y="133"/>
                    <a:pt x="841" y="122"/>
                  </a:cubicBezTo>
                  <a:cubicBezTo>
                    <a:pt x="873" y="123"/>
                    <a:pt x="906" y="124"/>
                    <a:pt x="939" y="124"/>
                  </a:cubicBezTo>
                  <a:cubicBezTo>
                    <a:pt x="1195" y="124"/>
                    <a:pt x="1451" y="98"/>
                    <a:pt x="1701" y="44"/>
                  </a:cubicBezTo>
                  <a:cubicBezTo>
                    <a:pt x="1524" y="15"/>
                    <a:pt x="1346" y="0"/>
                    <a:pt x="116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2853594" y="378753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6" y="1"/>
                  </a:moveTo>
                  <a:cubicBezTo>
                    <a:pt x="1558" y="1"/>
                    <a:pt x="1379" y="8"/>
                    <a:pt x="1201" y="22"/>
                  </a:cubicBezTo>
                  <a:cubicBezTo>
                    <a:pt x="1184" y="21"/>
                    <a:pt x="1167" y="21"/>
                    <a:pt x="1151" y="21"/>
                  </a:cubicBezTo>
                  <a:cubicBezTo>
                    <a:pt x="765" y="21"/>
                    <a:pt x="381" y="54"/>
                    <a:pt x="0" y="121"/>
                  </a:cubicBezTo>
                  <a:cubicBezTo>
                    <a:pt x="246" y="134"/>
                    <a:pt x="492" y="141"/>
                    <a:pt x="738" y="141"/>
                  </a:cubicBezTo>
                  <a:cubicBezTo>
                    <a:pt x="1298" y="141"/>
                    <a:pt x="1856" y="106"/>
                    <a:pt x="2412" y="34"/>
                  </a:cubicBezTo>
                  <a:cubicBezTo>
                    <a:pt x="2188" y="12"/>
                    <a:pt x="1962" y="1"/>
                    <a:pt x="17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2852495" y="377410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7" y="1"/>
                  </a:moveTo>
                  <a:cubicBezTo>
                    <a:pt x="1558" y="1"/>
                    <a:pt x="1380" y="8"/>
                    <a:pt x="1201" y="22"/>
                  </a:cubicBezTo>
                  <a:cubicBezTo>
                    <a:pt x="1185" y="22"/>
                    <a:pt x="1168" y="22"/>
                    <a:pt x="1151" y="22"/>
                  </a:cubicBezTo>
                  <a:cubicBezTo>
                    <a:pt x="766" y="22"/>
                    <a:pt x="380" y="55"/>
                    <a:pt x="0" y="121"/>
                  </a:cubicBezTo>
                  <a:cubicBezTo>
                    <a:pt x="246" y="135"/>
                    <a:pt x="492" y="141"/>
                    <a:pt x="738" y="141"/>
                  </a:cubicBezTo>
                  <a:cubicBezTo>
                    <a:pt x="1297" y="141"/>
                    <a:pt x="1857" y="106"/>
                    <a:pt x="2413" y="34"/>
                  </a:cubicBezTo>
                  <a:cubicBezTo>
                    <a:pt x="2188" y="12"/>
                    <a:pt x="1963" y="1"/>
                    <a:pt x="1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2864212" y="3761750"/>
              <a:ext cx="33490" cy="1712"/>
            </a:xfrm>
            <a:custGeom>
              <a:avLst/>
              <a:gdLst/>
              <a:ahLst/>
              <a:cxnLst/>
              <a:rect l="l" t="t" r="r" b="b"/>
              <a:pathLst>
                <a:path w="2621" h="134" extrusionOk="0">
                  <a:moveTo>
                    <a:pt x="965" y="0"/>
                  </a:moveTo>
                  <a:cubicBezTo>
                    <a:pt x="742" y="0"/>
                    <a:pt x="542" y="5"/>
                    <a:pt x="385" y="5"/>
                  </a:cubicBezTo>
                  <a:cubicBezTo>
                    <a:pt x="350" y="3"/>
                    <a:pt x="315" y="2"/>
                    <a:pt x="279" y="2"/>
                  </a:cubicBezTo>
                  <a:cubicBezTo>
                    <a:pt x="186" y="2"/>
                    <a:pt x="92" y="11"/>
                    <a:pt x="1" y="28"/>
                  </a:cubicBezTo>
                  <a:cubicBezTo>
                    <a:pt x="108" y="48"/>
                    <a:pt x="217" y="59"/>
                    <a:pt x="326" y="59"/>
                  </a:cubicBezTo>
                  <a:cubicBezTo>
                    <a:pt x="346" y="59"/>
                    <a:pt x="365" y="59"/>
                    <a:pt x="385" y="58"/>
                  </a:cubicBezTo>
                  <a:lnTo>
                    <a:pt x="1310" y="88"/>
                  </a:lnTo>
                  <a:lnTo>
                    <a:pt x="2236" y="123"/>
                  </a:lnTo>
                  <a:cubicBezTo>
                    <a:pt x="2300" y="130"/>
                    <a:pt x="2364" y="134"/>
                    <a:pt x="2428" y="134"/>
                  </a:cubicBezTo>
                  <a:cubicBezTo>
                    <a:pt x="2492" y="134"/>
                    <a:pt x="2556" y="130"/>
                    <a:pt x="2620" y="123"/>
                  </a:cubicBezTo>
                  <a:cubicBezTo>
                    <a:pt x="2496" y="87"/>
                    <a:pt x="2370" y="66"/>
                    <a:pt x="2240" y="63"/>
                  </a:cubicBezTo>
                  <a:cubicBezTo>
                    <a:pt x="2003" y="40"/>
                    <a:pt x="1676" y="19"/>
                    <a:pt x="1314" y="5"/>
                  </a:cubicBezTo>
                  <a:cubicBezTo>
                    <a:pt x="1194" y="1"/>
                    <a:pt x="1076" y="0"/>
                    <a:pt x="9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2924752" y="3627164"/>
              <a:ext cx="178783" cy="134394"/>
            </a:xfrm>
            <a:custGeom>
              <a:avLst/>
              <a:gdLst/>
              <a:ahLst/>
              <a:cxnLst/>
              <a:rect l="l" t="t" r="r" b="b"/>
              <a:pathLst>
                <a:path w="13992" h="10518" extrusionOk="0">
                  <a:moveTo>
                    <a:pt x="13991" y="0"/>
                  </a:moveTo>
                  <a:cubicBezTo>
                    <a:pt x="13990" y="15"/>
                    <a:pt x="13990" y="32"/>
                    <a:pt x="13991" y="47"/>
                  </a:cubicBezTo>
                  <a:lnTo>
                    <a:pt x="13991" y="0"/>
                  </a:lnTo>
                  <a:close/>
                  <a:moveTo>
                    <a:pt x="13991" y="189"/>
                  </a:moveTo>
                  <a:cubicBezTo>
                    <a:pt x="13981" y="285"/>
                    <a:pt x="13958" y="423"/>
                    <a:pt x="13948" y="588"/>
                  </a:cubicBezTo>
                  <a:lnTo>
                    <a:pt x="13948" y="588"/>
                  </a:lnTo>
                  <a:cubicBezTo>
                    <a:pt x="13970" y="424"/>
                    <a:pt x="13991" y="293"/>
                    <a:pt x="13991" y="189"/>
                  </a:cubicBezTo>
                  <a:close/>
                  <a:moveTo>
                    <a:pt x="13948" y="588"/>
                  </a:moveTo>
                  <a:cubicBezTo>
                    <a:pt x="13942" y="636"/>
                    <a:pt x="13936" y="687"/>
                    <a:pt x="13930" y="740"/>
                  </a:cubicBezTo>
                  <a:cubicBezTo>
                    <a:pt x="13883" y="1227"/>
                    <a:pt x="13810" y="1929"/>
                    <a:pt x="13724" y="2795"/>
                  </a:cubicBezTo>
                  <a:cubicBezTo>
                    <a:pt x="13639" y="3660"/>
                    <a:pt x="13542" y="4711"/>
                    <a:pt x="13431" y="5883"/>
                  </a:cubicBezTo>
                  <a:cubicBezTo>
                    <a:pt x="13379" y="6469"/>
                    <a:pt x="13323" y="7089"/>
                    <a:pt x="13268" y="7731"/>
                  </a:cubicBezTo>
                  <a:cubicBezTo>
                    <a:pt x="13212" y="8360"/>
                    <a:pt x="13153" y="9018"/>
                    <a:pt x="13122" y="9701"/>
                  </a:cubicBezTo>
                  <a:lnTo>
                    <a:pt x="13122" y="9701"/>
                  </a:lnTo>
                  <a:lnTo>
                    <a:pt x="11466" y="9773"/>
                  </a:lnTo>
                  <a:cubicBezTo>
                    <a:pt x="8300" y="9932"/>
                    <a:pt x="5436" y="10126"/>
                    <a:pt x="3364" y="10268"/>
                  </a:cubicBezTo>
                  <a:lnTo>
                    <a:pt x="915" y="10444"/>
                  </a:lnTo>
                  <a:lnTo>
                    <a:pt x="247" y="10501"/>
                  </a:lnTo>
                  <a:lnTo>
                    <a:pt x="74" y="10501"/>
                  </a:lnTo>
                  <a:lnTo>
                    <a:pt x="0" y="10517"/>
                  </a:lnTo>
                  <a:lnTo>
                    <a:pt x="233" y="10517"/>
                  </a:lnTo>
                  <a:lnTo>
                    <a:pt x="901" y="10478"/>
                  </a:lnTo>
                  <a:lnTo>
                    <a:pt x="3355" y="10328"/>
                  </a:lnTo>
                  <a:cubicBezTo>
                    <a:pt x="5432" y="10204"/>
                    <a:pt x="8296" y="10024"/>
                    <a:pt x="11457" y="9864"/>
                  </a:cubicBezTo>
                  <a:lnTo>
                    <a:pt x="13155" y="9786"/>
                  </a:lnTo>
                  <a:lnTo>
                    <a:pt x="13194" y="9786"/>
                  </a:lnTo>
                  <a:lnTo>
                    <a:pt x="13194" y="9743"/>
                  </a:lnTo>
                  <a:cubicBezTo>
                    <a:pt x="13220" y="9054"/>
                    <a:pt x="13284" y="8381"/>
                    <a:pt x="13332" y="7740"/>
                  </a:cubicBezTo>
                  <a:cubicBezTo>
                    <a:pt x="13379" y="7098"/>
                    <a:pt x="13439" y="6478"/>
                    <a:pt x="13491" y="5892"/>
                  </a:cubicBezTo>
                  <a:cubicBezTo>
                    <a:pt x="13595" y="4721"/>
                    <a:pt x="13685" y="3674"/>
                    <a:pt x="13762" y="2800"/>
                  </a:cubicBezTo>
                  <a:cubicBezTo>
                    <a:pt x="13840" y="1926"/>
                    <a:pt x="13904" y="1233"/>
                    <a:pt x="13943" y="745"/>
                  </a:cubicBezTo>
                  <a:cubicBezTo>
                    <a:pt x="13943" y="690"/>
                    <a:pt x="13945" y="638"/>
                    <a:pt x="13948" y="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5" name="Google Shape;465;p45"/>
          <p:cNvGrpSpPr/>
          <p:nvPr/>
        </p:nvGrpSpPr>
        <p:grpSpPr>
          <a:xfrm>
            <a:off x="10108372" y="4749607"/>
            <a:ext cx="1271013" cy="1510204"/>
            <a:chOff x="3996006" y="1311832"/>
            <a:chExt cx="1372470" cy="1663618"/>
          </a:xfrm>
        </p:grpSpPr>
        <p:sp>
          <p:nvSpPr>
            <p:cNvPr id="466" name="Google Shape;466;p45"/>
            <p:cNvSpPr/>
            <p:nvPr/>
          </p:nvSpPr>
          <p:spPr>
            <a:xfrm>
              <a:off x="4923666" y="2811616"/>
              <a:ext cx="51302" cy="51327"/>
            </a:xfrm>
            <a:custGeom>
              <a:avLst/>
              <a:gdLst/>
              <a:ahLst/>
              <a:cxnLst/>
              <a:rect l="l" t="t" r="r" b="b"/>
              <a:pathLst>
                <a:path w="4015" h="4017" extrusionOk="0">
                  <a:moveTo>
                    <a:pt x="1079" y="1"/>
                  </a:moveTo>
                  <a:cubicBezTo>
                    <a:pt x="811" y="1"/>
                    <a:pt x="542" y="102"/>
                    <a:pt x="335" y="304"/>
                  </a:cubicBezTo>
                  <a:lnTo>
                    <a:pt x="319" y="321"/>
                  </a:lnTo>
                  <a:cubicBezTo>
                    <a:pt x="116" y="521"/>
                    <a:pt x="2" y="794"/>
                    <a:pt x="0" y="1079"/>
                  </a:cubicBezTo>
                  <a:cubicBezTo>
                    <a:pt x="6" y="1364"/>
                    <a:pt x="120" y="1637"/>
                    <a:pt x="320" y="1842"/>
                  </a:cubicBezTo>
                  <a:lnTo>
                    <a:pt x="2180" y="3702"/>
                  </a:lnTo>
                  <a:cubicBezTo>
                    <a:pt x="2383" y="3900"/>
                    <a:pt x="2654" y="4012"/>
                    <a:pt x="2938" y="4017"/>
                  </a:cubicBezTo>
                  <a:cubicBezTo>
                    <a:pt x="2939" y="4017"/>
                    <a:pt x="2940" y="4017"/>
                    <a:pt x="2941" y="4017"/>
                  </a:cubicBezTo>
                  <a:cubicBezTo>
                    <a:pt x="3533" y="4017"/>
                    <a:pt x="4013" y="3540"/>
                    <a:pt x="4014" y="2948"/>
                  </a:cubicBezTo>
                  <a:lnTo>
                    <a:pt x="4014" y="2939"/>
                  </a:lnTo>
                  <a:cubicBezTo>
                    <a:pt x="4011" y="2655"/>
                    <a:pt x="3899" y="2385"/>
                    <a:pt x="3701" y="2181"/>
                  </a:cubicBezTo>
                  <a:lnTo>
                    <a:pt x="1839" y="321"/>
                  </a:lnTo>
                  <a:cubicBezTo>
                    <a:pt x="1631" y="108"/>
                    <a:pt x="1356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4960759" y="2475146"/>
              <a:ext cx="53295" cy="2875"/>
            </a:xfrm>
            <a:custGeom>
              <a:avLst/>
              <a:gdLst/>
              <a:ahLst/>
              <a:cxnLst/>
              <a:rect l="l" t="t" r="r" b="b"/>
              <a:pathLst>
                <a:path w="4171" h="225" extrusionOk="0">
                  <a:moveTo>
                    <a:pt x="2085" y="1"/>
                  </a:moveTo>
                  <a:cubicBezTo>
                    <a:pt x="1389" y="1"/>
                    <a:pt x="693" y="38"/>
                    <a:pt x="1" y="113"/>
                  </a:cubicBezTo>
                  <a:cubicBezTo>
                    <a:pt x="693" y="188"/>
                    <a:pt x="1389" y="225"/>
                    <a:pt x="2085" y="225"/>
                  </a:cubicBezTo>
                  <a:cubicBezTo>
                    <a:pt x="2781" y="225"/>
                    <a:pt x="3477" y="188"/>
                    <a:pt x="4171" y="113"/>
                  </a:cubicBezTo>
                  <a:cubicBezTo>
                    <a:pt x="3477" y="38"/>
                    <a:pt x="2781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937491" y="1715664"/>
              <a:ext cx="307797" cy="396000"/>
            </a:xfrm>
            <a:custGeom>
              <a:avLst/>
              <a:gdLst/>
              <a:ahLst/>
              <a:cxnLst/>
              <a:rect l="l" t="t" r="r" b="b"/>
              <a:pathLst>
                <a:path w="24089" h="30992" extrusionOk="0">
                  <a:moveTo>
                    <a:pt x="14889" y="0"/>
                  </a:moveTo>
                  <a:cubicBezTo>
                    <a:pt x="14869" y="0"/>
                    <a:pt x="14850" y="1"/>
                    <a:pt x="14831" y="2"/>
                  </a:cubicBezTo>
                  <a:cubicBezTo>
                    <a:pt x="13586" y="101"/>
                    <a:pt x="13745" y="2362"/>
                    <a:pt x="13745" y="2362"/>
                  </a:cubicBezTo>
                  <a:cubicBezTo>
                    <a:pt x="13745" y="2362"/>
                    <a:pt x="14439" y="12725"/>
                    <a:pt x="13379" y="12777"/>
                  </a:cubicBezTo>
                  <a:cubicBezTo>
                    <a:pt x="13375" y="12778"/>
                    <a:pt x="13370" y="12778"/>
                    <a:pt x="13366" y="12778"/>
                  </a:cubicBezTo>
                  <a:cubicBezTo>
                    <a:pt x="12315" y="12778"/>
                    <a:pt x="11941" y="6773"/>
                    <a:pt x="11854" y="4653"/>
                  </a:cubicBezTo>
                  <a:cubicBezTo>
                    <a:pt x="11789" y="3096"/>
                    <a:pt x="11273" y="2257"/>
                    <a:pt x="10614" y="2257"/>
                  </a:cubicBezTo>
                  <a:cubicBezTo>
                    <a:pt x="10410" y="2257"/>
                    <a:pt x="10193" y="2337"/>
                    <a:pt x="9971" y="2500"/>
                  </a:cubicBezTo>
                  <a:cubicBezTo>
                    <a:pt x="9033" y="3192"/>
                    <a:pt x="9222" y="9319"/>
                    <a:pt x="9275" y="11363"/>
                  </a:cubicBezTo>
                  <a:cubicBezTo>
                    <a:pt x="9316" y="13022"/>
                    <a:pt x="9483" y="17020"/>
                    <a:pt x="8283" y="17020"/>
                  </a:cubicBezTo>
                  <a:cubicBezTo>
                    <a:pt x="8004" y="17020"/>
                    <a:pt x="7649" y="16803"/>
                    <a:pt x="7202" y="16287"/>
                  </a:cubicBezTo>
                  <a:cubicBezTo>
                    <a:pt x="4998" y="13746"/>
                    <a:pt x="2413" y="12507"/>
                    <a:pt x="1263" y="12507"/>
                  </a:cubicBezTo>
                  <a:cubicBezTo>
                    <a:pt x="1179" y="12507"/>
                    <a:pt x="1103" y="12513"/>
                    <a:pt x="1035" y="12527"/>
                  </a:cubicBezTo>
                  <a:cubicBezTo>
                    <a:pt x="35" y="12720"/>
                    <a:pt x="1" y="14163"/>
                    <a:pt x="1012" y="14633"/>
                  </a:cubicBezTo>
                  <a:cubicBezTo>
                    <a:pt x="1832" y="15013"/>
                    <a:pt x="3012" y="16063"/>
                    <a:pt x="3865" y="16891"/>
                  </a:cubicBezTo>
                  <a:cubicBezTo>
                    <a:pt x="4525" y="17604"/>
                    <a:pt x="5103" y="18390"/>
                    <a:pt x="5588" y="19232"/>
                  </a:cubicBezTo>
                  <a:cubicBezTo>
                    <a:pt x="6252" y="20294"/>
                    <a:pt x="6733" y="21459"/>
                    <a:pt x="7014" y="22679"/>
                  </a:cubicBezTo>
                  <a:cubicBezTo>
                    <a:pt x="7489" y="24620"/>
                    <a:pt x="8774" y="26264"/>
                    <a:pt x="10542" y="27193"/>
                  </a:cubicBezTo>
                  <a:lnTo>
                    <a:pt x="10429" y="30991"/>
                  </a:lnTo>
                  <a:lnTo>
                    <a:pt x="21347" y="30044"/>
                  </a:lnTo>
                  <a:lnTo>
                    <a:pt x="21559" y="22859"/>
                  </a:lnTo>
                  <a:cubicBezTo>
                    <a:pt x="21672" y="17368"/>
                    <a:pt x="22631" y="13672"/>
                    <a:pt x="23209" y="10407"/>
                  </a:cubicBezTo>
                  <a:cubicBezTo>
                    <a:pt x="24089" y="5462"/>
                    <a:pt x="23526" y="5069"/>
                    <a:pt x="22932" y="5069"/>
                  </a:cubicBezTo>
                  <a:cubicBezTo>
                    <a:pt x="22901" y="5069"/>
                    <a:pt x="22869" y="5070"/>
                    <a:pt x="22838" y="5072"/>
                  </a:cubicBezTo>
                  <a:cubicBezTo>
                    <a:pt x="21628" y="5113"/>
                    <a:pt x="21332" y="11907"/>
                    <a:pt x="20776" y="11907"/>
                  </a:cubicBezTo>
                  <a:cubicBezTo>
                    <a:pt x="20706" y="11907"/>
                    <a:pt x="20631" y="11798"/>
                    <a:pt x="20550" y="11554"/>
                  </a:cubicBezTo>
                  <a:cubicBezTo>
                    <a:pt x="19813" y="9319"/>
                    <a:pt x="21145" y="1302"/>
                    <a:pt x="19391" y="1290"/>
                  </a:cubicBezTo>
                  <a:cubicBezTo>
                    <a:pt x="19389" y="1290"/>
                    <a:pt x="19386" y="1290"/>
                    <a:pt x="19383" y="1290"/>
                  </a:cubicBezTo>
                  <a:cubicBezTo>
                    <a:pt x="17153" y="1290"/>
                    <a:pt x="17794" y="10336"/>
                    <a:pt x="17790" y="11162"/>
                  </a:cubicBezTo>
                  <a:cubicBezTo>
                    <a:pt x="17787" y="11581"/>
                    <a:pt x="17485" y="11782"/>
                    <a:pt x="17193" y="11782"/>
                  </a:cubicBezTo>
                  <a:cubicBezTo>
                    <a:pt x="16910" y="11782"/>
                    <a:pt x="16635" y="11592"/>
                    <a:pt x="16656" y="11231"/>
                  </a:cubicBezTo>
                  <a:cubicBezTo>
                    <a:pt x="16716" y="10189"/>
                    <a:pt x="17081" y="0"/>
                    <a:pt x="1488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5088943" y="1952994"/>
              <a:ext cx="111139" cy="49104"/>
            </a:xfrm>
            <a:custGeom>
              <a:avLst/>
              <a:gdLst/>
              <a:ahLst/>
              <a:cxnLst/>
              <a:rect l="l" t="t" r="r" b="b"/>
              <a:pathLst>
                <a:path w="8698" h="3843" extrusionOk="0">
                  <a:moveTo>
                    <a:pt x="8429" y="0"/>
                  </a:moveTo>
                  <a:cubicBezTo>
                    <a:pt x="8378" y="0"/>
                    <a:pt x="8326" y="3"/>
                    <a:pt x="8275" y="8"/>
                  </a:cubicBezTo>
                  <a:cubicBezTo>
                    <a:pt x="7888" y="37"/>
                    <a:pt x="7507" y="110"/>
                    <a:pt x="7138" y="229"/>
                  </a:cubicBezTo>
                  <a:cubicBezTo>
                    <a:pt x="6590" y="408"/>
                    <a:pt x="6070" y="669"/>
                    <a:pt x="5600" y="1004"/>
                  </a:cubicBezTo>
                  <a:cubicBezTo>
                    <a:pt x="5025" y="1419"/>
                    <a:pt x="4531" y="1937"/>
                    <a:pt x="4144" y="2533"/>
                  </a:cubicBezTo>
                  <a:cubicBezTo>
                    <a:pt x="3965" y="2817"/>
                    <a:pt x="3813" y="3116"/>
                    <a:pt x="3687" y="3428"/>
                  </a:cubicBezTo>
                  <a:lnTo>
                    <a:pt x="3687" y="3428"/>
                  </a:lnTo>
                  <a:cubicBezTo>
                    <a:pt x="2939" y="2838"/>
                    <a:pt x="2091" y="2387"/>
                    <a:pt x="1185" y="2093"/>
                  </a:cubicBezTo>
                  <a:cubicBezTo>
                    <a:pt x="810" y="1948"/>
                    <a:pt x="412" y="1865"/>
                    <a:pt x="10" y="1847"/>
                  </a:cubicBezTo>
                  <a:lnTo>
                    <a:pt x="10" y="1847"/>
                  </a:lnTo>
                  <a:cubicBezTo>
                    <a:pt x="1" y="1888"/>
                    <a:pt x="441" y="1976"/>
                    <a:pt x="1130" y="2244"/>
                  </a:cubicBezTo>
                  <a:cubicBezTo>
                    <a:pt x="2050" y="2598"/>
                    <a:pt x="2906" y="3099"/>
                    <a:pt x="3662" y="3730"/>
                  </a:cubicBezTo>
                  <a:lnTo>
                    <a:pt x="3796" y="3842"/>
                  </a:lnTo>
                  <a:lnTo>
                    <a:pt x="3860" y="3679"/>
                  </a:lnTo>
                  <a:cubicBezTo>
                    <a:pt x="3994" y="3327"/>
                    <a:pt x="4162" y="2990"/>
                    <a:pt x="4365" y="2671"/>
                  </a:cubicBezTo>
                  <a:cubicBezTo>
                    <a:pt x="5040" y="1630"/>
                    <a:pt x="6034" y="834"/>
                    <a:pt x="7199" y="400"/>
                  </a:cubicBezTo>
                  <a:cubicBezTo>
                    <a:pt x="7690" y="246"/>
                    <a:pt x="8190" y="121"/>
                    <a:pt x="8697" y="25"/>
                  </a:cubicBezTo>
                  <a:cubicBezTo>
                    <a:pt x="8608" y="9"/>
                    <a:pt x="8518" y="0"/>
                    <a:pt x="84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5111623" y="2051317"/>
              <a:ext cx="69024" cy="10899"/>
            </a:xfrm>
            <a:custGeom>
              <a:avLst/>
              <a:gdLst/>
              <a:ahLst/>
              <a:cxnLst/>
              <a:rect l="l" t="t" r="r" b="b"/>
              <a:pathLst>
                <a:path w="5402" h="853" extrusionOk="0">
                  <a:moveTo>
                    <a:pt x="5368" y="0"/>
                  </a:moveTo>
                  <a:cubicBezTo>
                    <a:pt x="5165" y="0"/>
                    <a:pt x="4074" y="316"/>
                    <a:pt x="2717" y="492"/>
                  </a:cubicBezTo>
                  <a:cubicBezTo>
                    <a:pt x="1227" y="687"/>
                    <a:pt x="0" y="609"/>
                    <a:pt x="0" y="687"/>
                  </a:cubicBezTo>
                  <a:cubicBezTo>
                    <a:pt x="507" y="797"/>
                    <a:pt x="1025" y="852"/>
                    <a:pt x="1542" y="852"/>
                  </a:cubicBezTo>
                  <a:cubicBezTo>
                    <a:pt x="1947" y="852"/>
                    <a:pt x="2351" y="819"/>
                    <a:pt x="2752" y="751"/>
                  </a:cubicBezTo>
                  <a:cubicBezTo>
                    <a:pt x="3674" y="676"/>
                    <a:pt x="4574" y="426"/>
                    <a:pt x="5402" y="10"/>
                  </a:cubicBezTo>
                  <a:cubicBezTo>
                    <a:pt x="5400" y="3"/>
                    <a:pt x="5388" y="0"/>
                    <a:pt x="536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4806176" y="2055623"/>
              <a:ext cx="502028" cy="601897"/>
            </a:xfrm>
            <a:custGeom>
              <a:avLst/>
              <a:gdLst/>
              <a:ahLst/>
              <a:cxnLst/>
              <a:rect l="l" t="t" r="r" b="b"/>
              <a:pathLst>
                <a:path w="39290" h="47106" extrusionOk="0">
                  <a:moveTo>
                    <a:pt x="1" y="0"/>
                  </a:moveTo>
                  <a:lnTo>
                    <a:pt x="4169" y="35324"/>
                  </a:lnTo>
                  <a:cubicBezTo>
                    <a:pt x="4169" y="35324"/>
                    <a:pt x="10578" y="39550"/>
                    <a:pt x="14050" y="42133"/>
                  </a:cubicBezTo>
                  <a:cubicBezTo>
                    <a:pt x="16125" y="43681"/>
                    <a:pt x="21289" y="47105"/>
                    <a:pt x="26840" y="47105"/>
                  </a:cubicBezTo>
                  <a:cubicBezTo>
                    <a:pt x="28767" y="47105"/>
                    <a:pt x="30741" y="46692"/>
                    <a:pt x="32648" y="45645"/>
                  </a:cubicBezTo>
                  <a:cubicBezTo>
                    <a:pt x="38920" y="42199"/>
                    <a:pt x="39289" y="35880"/>
                    <a:pt x="38402" y="29458"/>
                  </a:cubicBezTo>
                  <a:cubicBezTo>
                    <a:pt x="37452" y="22596"/>
                    <a:pt x="33390" y="2752"/>
                    <a:pt x="33390" y="2752"/>
                  </a:cubicBezTo>
                  <a:lnTo>
                    <a:pt x="19426" y="4561"/>
                  </a:lnTo>
                  <a:lnTo>
                    <a:pt x="20717" y="24262"/>
                  </a:lnTo>
                  <a:cubicBezTo>
                    <a:pt x="20717" y="24262"/>
                    <a:pt x="11677" y="11280"/>
                    <a:pt x="8683" y="7093"/>
                  </a:cubicBezTo>
                  <a:cubicBezTo>
                    <a:pt x="5690" y="290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4414265" y="1950298"/>
              <a:ext cx="332803" cy="1025037"/>
            </a:xfrm>
            <a:custGeom>
              <a:avLst/>
              <a:gdLst/>
              <a:ahLst/>
              <a:cxnLst/>
              <a:rect l="l" t="t" r="r" b="b"/>
              <a:pathLst>
                <a:path w="26046" h="80222" extrusionOk="0">
                  <a:moveTo>
                    <a:pt x="2257" y="0"/>
                  </a:moveTo>
                  <a:lnTo>
                    <a:pt x="1" y="3648"/>
                  </a:lnTo>
                  <a:lnTo>
                    <a:pt x="6104" y="41740"/>
                  </a:lnTo>
                  <a:lnTo>
                    <a:pt x="3356" y="80221"/>
                  </a:lnTo>
                  <a:lnTo>
                    <a:pt x="26046" y="80221"/>
                  </a:lnTo>
                  <a:lnTo>
                    <a:pt x="23656" y="5784"/>
                  </a:lnTo>
                  <a:lnTo>
                    <a:pt x="19672" y="1335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4665624" y="1967343"/>
              <a:ext cx="224654" cy="1007991"/>
            </a:xfrm>
            <a:custGeom>
              <a:avLst/>
              <a:gdLst/>
              <a:ahLst/>
              <a:cxnLst/>
              <a:rect l="l" t="t" r="r" b="b"/>
              <a:pathLst>
                <a:path w="17582" h="78888" extrusionOk="0">
                  <a:moveTo>
                    <a:pt x="0" y="1"/>
                  </a:moveTo>
                  <a:lnTo>
                    <a:pt x="3984" y="4450"/>
                  </a:lnTo>
                  <a:lnTo>
                    <a:pt x="5155" y="31103"/>
                  </a:lnTo>
                  <a:lnTo>
                    <a:pt x="6353" y="72943"/>
                  </a:lnTo>
                  <a:lnTo>
                    <a:pt x="6374" y="78887"/>
                  </a:lnTo>
                  <a:lnTo>
                    <a:pt x="17582" y="78887"/>
                  </a:lnTo>
                  <a:lnTo>
                    <a:pt x="13282" y="63820"/>
                  </a:lnTo>
                  <a:lnTo>
                    <a:pt x="15773" y="39109"/>
                  </a:lnTo>
                  <a:lnTo>
                    <a:pt x="13515" y="14964"/>
                  </a:lnTo>
                  <a:lnTo>
                    <a:pt x="11155" y="7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4739925" y="2022491"/>
              <a:ext cx="48606" cy="415972"/>
            </a:xfrm>
            <a:custGeom>
              <a:avLst/>
              <a:gdLst/>
              <a:ahLst/>
              <a:cxnLst/>
              <a:rect l="l" t="t" r="r" b="b"/>
              <a:pathLst>
                <a:path w="3804" h="32555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79"/>
                    <a:pt x="50" y="154"/>
                    <a:pt x="86" y="224"/>
                  </a:cubicBezTo>
                  <a:lnTo>
                    <a:pt x="365" y="867"/>
                  </a:lnTo>
                  <a:cubicBezTo>
                    <a:pt x="607" y="1422"/>
                    <a:pt x="955" y="2240"/>
                    <a:pt x="1361" y="3279"/>
                  </a:cubicBezTo>
                  <a:cubicBezTo>
                    <a:pt x="1764" y="4316"/>
                    <a:pt x="2222" y="5579"/>
                    <a:pt x="2653" y="7035"/>
                  </a:cubicBezTo>
                  <a:cubicBezTo>
                    <a:pt x="3170" y="8611"/>
                    <a:pt x="3426" y="10261"/>
                    <a:pt x="3412" y="11918"/>
                  </a:cubicBezTo>
                  <a:lnTo>
                    <a:pt x="3412" y="11918"/>
                  </a:lnTo>
                  <a:lnTo>
                    <a:pt x="1701" y="13289"/>
                  </a:lnTo>
                  <a:lnTo>
                    <a:pt x="1563" y="13402"/>
                  </a:lnTo>
                  <a:lnTo>
                    <a:pt x="1727" y="13471"/>
                  </a:lnTo>
                  <a:lnTo>
                    <a:pt x="3411" y="14181"/>
                  </a:lnTo>
                  <a:lnTo>
                    <a:pt x="3411" y="14181"/>
                  </a:lnTo>
                  <a:cubicBezTo>
                    <a:pt x="3434" y="14527"/>
                    <a:pt x="3447" y="14884"/>
                    <a:pt x="3459" y="15240"/>
                  </a:cubicBezTo>
                  <a:cubicBezTo>
                    <a:pt x="3593" y="20160"/>
                    <a:pt x="2998" y="24617"/>
                    <a:pt x="2098" y="27732"/>
                  </a:cubicBezTo>
                  <a:cubicBezTo>
                    <a:pt x="2003" y="28123"/>
                    <a:pt x="1874" y="28485"/>
                    <a:pt x="1761" y="28829"/>
                  </a:cubicBezTo>
                  <a:cubicBezTo>
                    <a:pt x="1650" y="29174"/>
                    <a:pt x="1551" y="29502"/>
                    <a:pt x="1434" y="29799"/>
                  </a:cubicBezTo>
                  <a:cubicBezTo>
                    <a:pt x="1185" y="30389"/>
                    <a:pt x="1003" y="30910"/>
                    <a:pt x="801" y="31315"/>
                  </a:cubicBezTo>
                  <a:cubicBezTo>
                    <a:pt x="598" y="31720"/>
                    <a:pt x="457" y="32018"/>
                    <a:pt x="344" y="32246"/>
                  </a:cubicBezTo>
                  <a:cubicBezTo>
                    <a:pt x="286" y="32343"/>
                    <a:pt x="235" y="32447"/>
                    <a:pt x="193" y="32555"/>
                  </a:cubicBezTo>
                  <a:cubicBezTo>
                    <a:pt x="262" y="32454"/>
                    <a:pt x="323" y="32351"/>
                    <a:pt x="379" y="32244"/>
                  </a:cubicBezTo>
                  <a:cubicBezTo>
                    <a:pt x="499" y="32021"/>
                    <a:pt x="667" y="31714"/>
                    <a:pt x="873" y="31327"/>
                  </a:cubicBezTo>
                  <a:cubicBezTo>
                    <a:pt x="1080" y="30938"/>
                    <a:pt x="1278" y="30410"/>
                    <a:pt x="1541" y="29820"/>
                  </a:cubicBezTo>
                  <a:cubicBezTo>
                    <a:pt x="1662" y="29523"/>
                    <a:pt x="1764" y="29195"/>
                    <a:pt x="1886" y="28850"/>
                  </a:cubicBezTo>
                  <a:cubicBezTo>
                    <a:pt x="2006" y="28505"/>
                    <a:pt x="2140" y="28143"/>
                    <a:pt x="2239" y="27751"/>
                  </a:cubicBezTo>
                  <a:cubicBezTo>
                    <a:pt x="3177" y="24651"/>
                    <a:pt x="3803" y="20175"/>
                    <a:pt x="3668" y="15236"/>
                  </a:cubicBezTo>
                  <a:cubicBezTo>
                    <a:pt x="3668" y="14852"/>
                    <a:pt x="3642" y="14473"/>
                    <a:pt x="3617" y="14098"/>
                  </a:cubicBezTo>
                  <a:lnTo>
                    <a:pt x="3617" y="14034"/>
                  </a:lnTo>
                  <a:lnTo>
                    <a:pt x="3557" y="14008"/>
                  </a:lnTo>
                  <a:lnTo>
                    <a:pt x="1973" y="13341"/>
                  </a:lnTo>
                  <a:lnTo>
                    <a:pt x="3579" y="12052"/>
                  </a:lnTo>
                  <a:lnTo>
                    <a:pt x="3618" y="12022"/>
                  </a:lnTo>
                  <a:lnTo>
                    <a:pt x="3618" y="11980"/>
                  </a:lnTo>
                  <a:cubicBezTo>
                    <a:pt x="3633" y="10281"/>
                    <a:pt x="3365" y="8592"/>
                    <a:pt x="2821" y="6983"/>
                  </a:cubicBezTo>
                  <a:cubicBezTo>
                    <a:pt x="2390" y="5523"/>
                    <a:pt x="1904" y="4265"/>
                    <a:pt x="1481" y="3231"/>
                  </a:cubicBezTo>
                  <a:cubicBezTo>
                    <a:pt x="1059" y="2198"/>
                    <a:pt x="690" y="1388"/>
                    <a:pt x="427" y="837"/>
                  </a:cubicBezTo>
                  <a:cubicBezTo>
                    <a:pt x="296" y="561"/>
                    <a:pt x="194" y="355"/>
                    <a:pt x="121" y="212"/>
                  </a:cubicBezTo>
                  <a:cubicBezTo>
                    <a:pt x="86" y="139"/>
                    <a:pt x="46" y="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4841660" y="2218165"/>
              <a:ext cx="27254" cy="421172"/>
            </a:xfrm>
            <a:custGeom>
              <a:avLst/>
              <a:gdLst/>
              <a:ahLst/>
              <a:cxnLst/>
              <a:rect l="l" t="t" r="r" b="b"/>
              <a:pathLst>
                <a:path w="2133" h="32962" extrusionOk="0">
                  <a:moveTo>
                    <a:pt x="1" y="0"/>
                  </a:moveTo>
                  <a:cubicBezTo>
                    <a:pt x="13" y="111"/>
                    <a:pt x="31" y="222"/>
                    <a:pt x="58" y="332"/>
                  </a:cubicBezTo>
                  <a:cubicBezTo>
                    <a:pt x="109" y="569"/>
                    <a:pt x="173" y="887"/>
                    <a:pt x="259" y="1284"/>
                  </a:cubicBezTo>
                  <a:cubicBezTo>
                    <a:pt x="346" y="1680"/>
                    <a:pt x="457" y="2196"/>
                    <a:pt x="565" y="2786"/>
                  </a:cubicBezTo>
                  <a:cubicBezTo>
                    <a:pt x="673" y="3376"/>
                    <a:pt x="816" y="4040"/>
                    <a:pt x="927" y="4786"/>
                  </a:cubicBezTo>
                  <a:cubicBezTo>
                    <a:pt x="1040" y="5530"/>
                    <a:pt x="1181" y="6339"/>
                    <a:pt x="1289" y="7219"/>
                  </a:cubicBezTo>
                  <a:cubicBezTo>
                    <a:pt x="1397" y="8097"/>
                    <a:pt x="1509" y="9033"/>
                    <a:pt x="1612" y="10023"/>
                  </a:cubicBezTo>
                  <a:cubicBezTo>
                    <a:pt x="1784" y="12003"/>
                    <a:pt x="1909" y="14189"/>
                    <a:pt x="1918" y="16484"/>
                  </a:cubicBezTo>
                  <a:cubicBezTo>
                    <a:pt x="1927" y="18778"/>
                    <a:pt x="1802" y="20964"/>
                    <a:pt x="1634" y="22944"/>
                  </a:cubicBezTo>
                  <a:cubicBezTo>
                    <a:pt x="1535" y="23935"/>
                    <a:pt x="1452" y="24874"/>
                    <a:pt x="1323" y="25753"/>
                  </a:cubicBezTo>
                  <a:cubicBezTo>
                    <a:pt x="1194" y="26631"/>
                    <a:pt x="1091" y="27446"/>
                    <a:pt x="971" y="28186"/>
                  </a:cubicBezTo>
                  <a:cubicBezTo>
                    <a:pt x="850" y="28928"/>
                    <a:pt x="721" y="29599"/>
                    <a:pt x="618" y="30184"/>
                  </a:cubicBezTo>
                  <a:cubicBezTo>
                    <a:pt x="514" y="30769"/>
                    <a:pt x="406" y="31278"/>
                    <a:pt x="316" y="31693"/>
                  </a:cubicBezTo>
                  <a:cubicBezTo>
                    <a:pt x="226" y="32106"/>
                    <a:pt x="169" y="32403"/>
                    <a:pt x="118" y="32640"/>
                  </a:cubicBezTo>
                  <a:cubicBezTo>
                    <a:pt x="89" y="32745"/>
                    <a:pt x="71" y="32853"/>
                    <a:pt x="65" y="32961"/>
                  </a:cubicBezTo>
                  <a:cubicBezTo>
                    <a:pt x="103" y="32855"/>
                    <a:pt x="136" y="32745"/>
                    <a:pt x="160" y="32634"/>
                  </a:cubicBezTo>
                  <a:cubicBezTo>
                    <a:pt x="220" y="32401"/>
                    <a:pt x="298" y="32088"/>
                    <a:pt x="397" y="31696"/>
                  </a:cubicBezTo>
                  <a:cubicBezTo>
                    <a:pt x="496" y="31304"/>
                    <a:pt x="616" y="30783"/>
                    <a:pt x="733" y="30198"/>
                  </a:cubicBezTo>
                  <a:cubicBezTo>
                    <a:pt x="849" y="29611"/>
                    <a:pt x="1001" y="28944"/>
                    <a:pt x="1121" y="28198"/>
                  </a:cubicBezTo>
                  <a:cubicBezTo>
                    <a:pt x="1241" y="27453"/>
                    <a:pt x="1392" y="26640"/>
                    <a:pt x="1503" y="25760"/>
                  </a:cubicBezTo>
                  <a:cubicBezTo>
                    <a:pt x="1616" y="24882"/>
                    <a:pt x="1729" y="23939"/>
                    <a:pt x="1831" y="22948"/>
                  </a:cubicBezTo>
                  <a:cubicBezTo>
                    <a:pt x="2012" y="20962"/>
                    <a:pt x="2132" y="18771"/>
                    <a:pt x="2132" y="16466"/>
                  </a:cubicBezTo>
                  <a:cubicBezTo>
                    <a:pt x="2132" y="14161"/>
                    <a:pt x="1996" y="11973"/>
                    <a:pt x="1810" y="10005"/>
                  </a:cubicBezTo>
                  <a:cubicBezTo>
                    <a:pt x="1697" y="9015"/>
                    <a:pt x="1604" y="8070"/>
                    <a:pt x="1466" y="7192"/>
                  </a:cubicBezTo>
                  <a:cubicBezTo>
                    <a:pt x="1326" y="6314"/>
                    <a:pt x="1211" y="5499"/>
                    <a:pt x="1077" y="4754"/>
                  </a:cubicBezTo>
                  <a:cubicBezTo>
                    <a:pt x="944" y="4010"/>
                    <a:pt x="802" y="3346"/>
                    <a:pt x="681" y="2761"/>
                  </a:cubicBezTo>
                  <a:cubicBezTo>
                    <a:pt x="561" y="2174"/>
                    <a:pt x="445" y="1671"/>
                    <a:pt x="342" y="1261"/>
                  </a:cubicBezTo>
                  <a:cubicBezTo>
                    <a:pt x="238" y="853"/>
                    <a:pt x="160" y="555"/>
                    <a:pt x="100" y="323"/>
                  </a:cubicBezTo>
                  <a:cubicBezTo>
                    <a:pt x="79" y="212"/>
                    <a:pt x="46" y="10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4807978" y="2897532"/>
              <a:ext cx="61051" cy="74493"/>
            </a:xfrm>
            <a:custGeom>
              <a:avLst/>
              <a:gdLst/>
              <a:ahLst/>
              <a:cxnLst/>
              <a:rect l="l" t="t" r="r" b="b"/>
              <a:pathLst>
                <a:path w="4778" h="5830" extrusionOk="0">
                  <a:moveTo>
                    <a:pt x="1" y="1"/>
                  </a:moveTo>
                  <a:cubicBezTo>
                    <a:pt x="118" y="355"/>
                    <a:pt x="280" y="693"/>
                    <a:pt x="483" y="1005"/>
                  </a:cubicBezTo>
                  <a:cubicBezTo>
                    <a:pt x="933" y="1783"/>
                    <a:pt x="1443" y="2523"/>
                    <a:pt x="2012" y="3219"/>
                  </a:cubicBezTo>
                  <a:cubicBezTo>
                    <a:pt x="2583" y="3916"/>
                    <a:pt x="3209" y="4564"/>
                    <a:pt x="3886" y="5157"/>
                  </a:cubicBezTo>
                  <a:cubicBezTo>
                    <a:pt x="4153" y="5419"/>
                    <a:pt x="4453" y="5644"/>
                    <a:pt x="4777" y="5830"/>
                  </a:cubicBezTo>
                  <a:cubicBezTo>
                    <a:pt x="4533" y="5551"/>
                    <a:pt x="4269" y="5290"/>
                    <a:pt x="3989" y="5045"/>
                  </a:cubicBezTo>
                  <a:cubicBezTo>
                    <a:pt x="3351" y="4425"/>
                    <a:pt x="2748" y="3772"/>
                    <a:pt x="2180" y="3086"/>
                  </a:cubicBezTo>
                  <a:cubicBezTo>
                    <a:pt x="1619" y="2398"/>
                    <a:pt x="1097" y="1679"/>
                    <a:pt x="618" y="932"/>
                  </a:cubicBezTo>
                  <a:cubicBezTo>
                    <a:pt x="432" y="609"/>
                    <a:pt x="226" y="29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3998012" y="2043190"/>
              <a:ext cx="577684" cy="825554"/>
            </a:xfrm>
            <a:custGeom>
              <a:avLst/>
              <a:gdLst/>
              <a:ahLst/>
              <a:cxnLst/>
              <a:rect l="l" t="t" r="r" b="b"/>
              <a:pathLst>
                <a:path w="45211" h="64610" extrusionOk="0">
                  <a:moveTo>
                    <a:pt x="19148" y="0"/>
                  </a:moveTo>
                  <a:lnTo>
                    <a:pt x="17498" y="641"/>
                  </a:lnTo>
                  <a:cubicBezTo>
                    <a:pt x="13234" y="2294"/>
                    <a:pt x="10069" y="5958"/>
                    <a:pt x="9056" y="10418"/>
                  </a:cubicBezTo>
                  <a:cubicBezTo>
                    <a:pt x="5791" y="24822"/>
                    <a:pt x="200" y="43976"/>
                    <a:pt x="113" y="50156"/>
                  </a:cubicBezTo>
                  <a:cubicBezTo>
                    <a:pt x="1" y="58025"/>
                    <a:pt x="3443" y="63414"/>
                    <a:pt x="7936" y="64408"/>
                  </a:cubicBezTo>
                  <a:cubicBezTo>
                    <a:pt x="8583" y="64551"/>
                    <a:pt x="10181" y="64610"/>
                    <a:pt x="12361" y="64610"/>
                  </a:cubicBezTo>
                  <a:cubicBezTo>
                    <a:pt x="22151" y="64610"/>
                    <a:pt x="43685" y="63431"/>
                    <a:pt x="43685" y="63431"/>
                  </a:cubicBezTo>
                  <a:lnTo>
                    <a:pt x="45210" y="49992"/>
                  </a:lnTo>
                  <a:lnTo>
                    <a:pt x="19114" y="47595"/>
                  </a:lnTo>
                  <a:lnTo>
                    <a:pt x="22683" y="27640"/>
                  </a:lnTo>
                  <a:lnTo>
                    <a:pt x="191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4191706" y="1948649"/>
              <a:ext cx="310250" cy="1026800"/>
            </a:xfrm>
            <a:custGeom>
              <a:avLst/>
              <a:gdLst/>
              <a:ahLst/>
              <a:cxnLst/>
              <a:rect l="l" t="t" r="r" b="b"/>
              <a:pathLst>
                <a:path w="24281" h="80360" extrusionOk="0">
                  <a:moveTo>
                    <a:pt x="19453" y="0"/>
                  </a:moveTo>
                  <a:lnTo>
                    <a:pt x="11211" y="4453"/>
                  </a:lnTo>
                  <a:lnTo>
                    <a:pt x="3997" y="7399"/>
                  </a:lnTo>
                  <a:lnTo>
                    <a:pt x="3825" y="29322"/>
                  </a:lnTo>
                  <a:lnTo>
                    <a:pt x="7533" y="62626"/>
                  </a:lnTo>
                  <a:lnTo>
                    <a:pt x="1" y="80359"/>
                  </a:lnTo>
                  <a:lnTo>
                    <a:pt x="20775" y="80359"/>
                  </a:lnTo>
                  <a:lnTo>
                    <a:pt x="22847" y="63711"/>
                  </a:lnTo>
                  <a:lnTo>
                    <a:pt x="24281" y="39592"/>
                  </a:lnTo>
                  <a:lnTo>
                    <a:pt x="17958" y="6590"/>
                  </a:lnTo>
                  <a:cubicBezTo>
                    <a:pt x="17609" y="4777"/>
                    <a:pt x="18599" y="1835"/>
                    <a:pt x="19529" y="242"/>
                  </a:cubicBezTo>
                  <a:lnTo>
                    <a:pt x="19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4242944" y="2370588"/>
              <a:ext cx="47852" cy="281731"/>
            </a:xfrm>
            <a:custGeom>
              <a:avLst/>
              <a:gdLst/>
              <a:ahLst/>
              <a:cxnLst/>
              <a:rect l="l" t="t" r="r" b="b"/>
              <a:pathLst>
                <a:path w="3745" h="22049" extrusionOk="0">
                  <a:moveTo>
                    <a:pt x="3735" y="1"/>
                  </a:moveTo>
                  <a:cubicBezTo>
                    <a:pt x="3704" y="70"/>
                    <a:pt x="3684" y="145"/>
                    <a:pt x="3675" y="220"/>
                  </a:cubicBezTo>
                  <a:cubicBezTo>
                    <a:pt x="3643" y="393"/>
                    <a:pt x="3601" y="603"/>
                    <a:pt x="3549" y="862"/>
                  </a:cubicBezTo>
                  <a:cubicBezTo>
                    <a:pt x="3442" y="1448"/>
                    <a:pt x="3295" y="2245"/>
                    <a:pt x="3118" y="3218"/>
                  </a:cubicBezTo>
                  <a:cubicBezTo>
                    <a:pt x="2765" y="5238"/>
                    <a:pt x="2291" y="7978"/>
                    <a:pt x="1761" y="11006"/>
                  </a:cubicBezTo>
                  <a:cubicBezTo>
                    <a:pt x="1231" y="14034"/>
                    <a:pt x="800" y="16781"/>
                    <a:pt x="469" y="18806"/>
                  </a:cubicBezTo>
                  <a:cubicBezTo>
                    <a:pt x="318" y="19783"/>
                    <a:pt x="194" y="20585"/>
                    <a:pt x="99" y="21175"/>
                  </a:cubicBezTo>
                  <a:lnTo>
                    <a:pt x="12" y="21820"/>
                  </a:lnTo>
                  <a:cubicBezTo>
                    <a:pt x="0" y="21895"/>
                    <a:pt x="0" y="21973"/>
                    <a:pt x="12" y="22048"/>
                  </a:cubicBezTo>
                  <a:cubicBezTo>
                    <a:pt x="38" y="21976"/>
                    <a:pt x="57" y="21901"/>
                    <a:pt x="69" y="21825"/>
                  </a:cubicBezTo>
                  <a:cubicBezTo>
                    <a:pt x="108" y="21657"/>
                    <a:pt x="146" y="21447"/>
                    <a:pt x="203" y="21187"/>
                  </a:cubicBezTo>
                  <a:cubicBezTo>
                    <a:pt x="309" y="20601"/>
                    <a:pt x="457" y="19804"/>
                    <a:pt x="634" y="18831"/>
                  </a:cubicBezTo>
                  <a:cubicBezTo>
                    <a:pt x="995" y="16842"/>
                    <a:pt x="1494" y="14092"/>
                    <a:pt x="1998" y="11043"/>
                  </a:cubicBezTo>
                  <a:cubicBezTo>
                    <a:pt x="2503" y="7995"/>
                    <a:pt x="2972" y="5241"/>
                    <a:pt x="3291" y="3243"/>
                  </a:cubicBezTo>
                  <a:cubicBezTo>
                    <a:pt x="3441" y="2266"/>
                    <a:pt x="3567" y="1464"/>
                    <a:pt x="3657" y="874"/>
                  </a:cubicBezTo>
                  <a:cubicBezTo>
                    <a:pt x="3692" y="612"/>
                    <a:pt x="3717" y="400"/>
                    <a:pt x="3738" y="227"/>
                  </a:cubicBezTo>
                  <a:cubicBezTo>
                    <a:pt x="3744" y="152"/>
                    <a:pt x="3743" y="76"/>
                    <a:pt x="3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4375766" y="1978357"/>
              <a:ext cx="116889" cy="478313"/>
            </a:xfrm>
            <a:custGeom>
              <a:avLst/>
              <a:gdLst/>
              <a:ahLst/>
              <a:cxnLst/>
              <a:rect l="l" t="t" r="r" b="b"/>
              <a:pathLst>
                <a:path w="9148" h="37434" extrusionOk="0">
                  <a:moveTo>
                    <a:pt x="1092" y="0"/>
                  </a:moveTo>
                  <a:lnTo>
                    <a:pt x="1092" y="0"/>
                  </a:lnTo>
                  <a:cubicBezTo>
                    <a:pt x="1086" y="23"/>
                    <a:pt x="1077" y="44"/>
                    <a:pt x="1067" y="65"/>
                  </a:cubicBezTo>
                  <a:cubicBezTo>
                    <a:pt x="1066" y="68"/>
                    <a:pt x="1065" y="71"/>
                    <a:pt x="1065" y="74"/>
                  </a:cubicBezTo>
                  <a:lnTo>
                    <a:pt x="1065" y="74"/>
                  </a:lnTo>
                  <a:cubicBezTo>
                    <a:pt x="1092" y="24"/>
                    <a:pt x="1092" y="0"/>
                    <a:pt x="1092" y="0"/>
                  </a:cubicBezTo>
                  <a:close/>
                  <a:moveTo>
                    <a:pt x="1065" y="74"/>
                  </a:moveTo>
                  <a:cubicBezTo>
                    <a:pt x="1064" y="75"/>
                    <a:pt x="1063" y="77"/>
                    <a:pt x="1062" y="78"/>
                  </a:cubicBezTo>
                  <a:cubicBezTo>
                    <a:pt x="1032" y="129"/>
                    <a:pt x="1023" y="224"/>
                    <a:pt x="993" y="319"/>
                  </a:cubicBezTo>
                  <a:cubicBezTo>
                    <a:pt x="942" y="535"/>
                    <a:pt x="847" y="844"/>
                    <a:pt x="765" y="1257"/>
                  </a:cubicBezTo>
                  <a:cubicBezTo>
                    <a:pt x="508" y="2429"/>
                    <a:pt x="324" y="3615"/>
                    <a:pt x="214" y="4810"/>
                  </a:cubicBezTo>
                  <a:cubicBezTo>
                    <a:pt x="46" y="6612"/>
                    <a:pt x="1" y="8422"/>
                    <a:pt x="76" y="10229"/>
                  </a:cubicBezTo>
                  <a:cubicBezTo>
                    <a:pt x="145" y="12287"/>
                    <a:pt x="364" y="14566"/>
                    <a:pt x="675" y="16979"/>
                  </a:cubicBezTo>
                  <a:lnTo>
                    <a:pt x="675" y="17057"/>
                  </a:lnTo>
                  <a:lnTo>
                    <a:pt x="748" y="17057"/>
                  </a:lnTo>
                  <a:lnTo>
                    <a:pt x="2981" y="17463"/>
                  </a:lnTo>
                  <a:lnTo>
                    <a:pt x="2981" y="17463"/>
                  </a:lnTo>
                  <a:cubicBezTo>
                    <a:pt x="2861" y="17790"/>
                    <a:pt x="2739" y="18139"/>
                    <a:pt x="2643" y="18495"/>
                  </a:cubicBezTo>
                  <a:cubicBezTo>
                    <a:pt x="1991" y="21135"/>
                    <a:pt x="2086" y="23907"/>
                    <a:pt x="2915" y="26498"/>
                  </a:cubicBezTo>
                  <a:cubicBezTo>
                    <a:pt x="3574" y="28598"/>
                    <a:pt x="4504" y="30603"/>
                    <a:pt x="5684" y="32463"/>
                  </a:cubicBezTo>
                  <a:cubicBezTo>
                    <a:pt x="6666" y="34057"/>
                    <a:pt x="7558" y="35284"/>
                    <a:pt x="8169" y="36137"/>
                  </a:cubicBezTo>
                  <a:lnTo>
                    <a:pt x="8885" y="37106"/>
                  </a:lnTo>
                  <a:lnTo>
                    <a:pt x="9074" y="37355"/>
                  </a:lnTo>
                  <a:cubicBezTo>
                    <a:pt x="9115" y="37405"/>
                    <a:pt x="9139" y="37434"/>
                    <a:pt x="9146" y="37434"/>
                  </a:cubicBezTo>
                  <a:cubicBezTo>
                    <a:pt x="9147" y="37434"/>
                    <a:pt x="9147" y="37434"/>
                    <a:pt x="9147" y="37434"/>
                  </a:cubicBezTo>
                  <a:cubicBezTo>
                    <a:pt x="9129" y="37402"/>
                    <a:pt x="9111" y="37372"/>
                    <a:pt x="9090" y="37343"/>
                  </a:cubicBezTo>
                  <a:cubicBezTo>
                    <a:pt x="9048" y="37270"/>
                    <a:pt x="8987" y="37187"/>
                    <a:pt x="8918" y="37081"/>
                  </a:cubicBezTo>
                  <a:lnTo>
                    <a:pt x="8238" y="36085"/>
                  </a:lnTo>
                  <a:cubicBezTo>
                    <a:pt x="7648" y="35224"/>
                    <a:pt x="6777" y="33984"/>
                    <a:pt x="5813" y="32382"/>
                  </a:cubicBezTo>
                  <a:cubicBezTo>
                    <a:pt x="4660" y="30525"/>
                    <a:pt x="3751" y="28529"/>
                    <a:pt x="3104" y="26442"/>
                  </a:cubicBezTo>
                  <a:cubicBezTo>
                    <a:pt x="2299" y="23884"/>
                    <a:pt x="2212" y="21153"/>
                    <a:pt x="2855" y="18550"/>
                  </a:cubicBezTo>
                  <a:cubicBezTo>
                    <a:pt x="2958" y="18159"/>
                    <a:pt x="3095" y="17776"/>
                    <a:pt x="3224" y="17421"/>
                  </a:cubicBezTo>
                  <a:lnTo>
                    <a:pt x="3272" y="17297"/>
                  </a:lnTo>
                  <a:lnTo>
                    <a:pt x="3147" y="17276"/>
                  </a:lnTo>
                  <a:lnTo>
                    <a:pt x="863" y="16859"/>
                  </a:lnTo>
                  <a:lnTo>
                    <a:pt x="863" y="16859"/>
                  </a:lnTo>
                  <a:cubicBezTo>
                    <a:pt x="554" y="14480"/>
                    <a:pt x="335" y="12237"/>
                    <a:pt x="248" y="10204"/>
                  </a:cubicBezTo>
                  <a:cubicBezTo>
                    <a:pt x="164" y="8405"/>
                    <a:pt x="194" y="6603"/>
                    <a:pt x="340" y="4807"/>
                  </a:cubicBezTo>
                  <a:cubicBezTo>
                    <a:pt x="436" y="3615"/>
                    <a:pt x="598" y="2431"/>
                    <a:pt x="825" y="1258"/>
                  </a:cubicBezTo>
                  <a:cubicBezTo>
                    <a:pt x="898" y="826"/>
                    <a:pt x="980" y="530"/>
                    <a:pt x="1019" y="311"/>
                  </a:cubicBezTo>
                  <a:cubicBezTo>
                    <a:pt x="1019" y="219"/>
                    <a:pt x="1050" y="141"/>
                    <a:pt x="106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331326" y="2413674"/>
              <a:ext cx="72116" cy="2773"/>
            </a:xfrm>
            <a:custGeom>
              <a:avLst/>
              <a:gdLst/>
              <a:ahLst/>
              <a:cxnLst/>
              <a:rect l="l" t="t" r="r" b="b"/>
              <a:pathLst>
                <a:path w="5644" h="217" extrusionOk="0">
                  <a:moveTo>
                    <a:pt x="2822" y="0"/>
                  </a:moveTo>
                  <a:cubicBezTo>
                    <a:pt x="1881" y="0"/>
                    <a:pt x="940" y="36"/>
                    <a:pt x="1" y="109"/>
                  </a:cubicBezTo>
                  <a:cubicBezTo>
                    <a:pt x="940" y="181"/>
                    <a:pt x="1881" y="217"/>
                    <a:pt x="2822" y="217"/>
                  </a:cubicBezTo>
                  <a:cubicBezTo>
                    <a:pt x="3763" y="217"/>
                    <a:pt x="4704" y="181"/>
                    <a:pt x="5643" y="109"/>
                  </a:cubicBezTo>
                  <a:cubicBezTo>
                    <a:pt x="4704" y="36"/>
                    <a:pt x="3763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198415" y="2091336"/>
              <a:ext cx="106398" cy="154493"/>
            </a:xfrm>
            <a:custGeom>
              <a:avLst/>
              <a:gdLst/>
              <a:ahLst/>
              <a:cxnLst/>
              <a:rect l="l" t="t" r="r" b="b"/>
              <a:pathLst>
                <a:path w="8327" h="12091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86"/>
                    <a:pt x="390" y="158"/>
                    <a:pt x="591" y="216"/>
                  </a:cubicBezTo>
                  <a:cubicBezTo>
                    <a:pt x="1127" y="410"/>
                    <a:pt x="1649" y="635"/>
                    <a:pt x="2158" y="892"/>
                  </a:cubicBezTo>
                  <a:cubicBezTo>
                    <a:pt x="3827" y="1754"/>
                    <a:pt x="5275" y="2989"/>
                    <a:pt x="6388" y="4502"/>
                  </a:cubicBezTo>
                  <a:cubicBezTo>
                    <a:pt x="6705" y="4927"/>
                    <a:pt x="6983" y="5379"/>
                    <a:pt x="7220" y="5853"/>
                  </a:cubicBezTo>
                  <a:cubicBezTo>
                    <a:pt x="7426" y="6304"/>
                    <a:pt x="7594" y="6771"/>
                    <a:pt x="7720" y="7249"/>
                  </a:cubicBezTo>
                  <a:cubicBezTo>
                    <a:pt x="7936" y="8065"/>
                    <a:pt x="8080" y="8898"/>
                    <a:pt x="8149" y="9738"/>
                  </a:cubicBezTo>
                  <a:cubicBezTo>
                    <a:pt x="8211" y="10454"/>
                    <a:pt x="8223" y="11031"/>
                    <a:pt x="8227" y="11462"/>
                  </a:cubicBezTo>
                  <a:cubicBezTo>
                    <a:pt x="8212" y="11672"/>
                    <a:pt x="8212" y="11882"/>
                    <a:pt x="8227" y="12091"/>
                  </a:cubicBezTo>
                  <a:cubicBezTo>
                    <a:pt x="8274" y="11885"/>
                    <a:pt x="8296" y="11673"/>
                    <a:pt x="8296" y="11462"/>
                  </a:cubicBezTo>
                  <a:cubicBezTo>
                    <a:pt x="8326" y="10888"/>
                    <a:pt x="8326" y="10313"/>
                    <a:pt x="8296" y="9738"/>
                  </a:cubicBezTo>
                  <a:cubicBezTo>
                    <a:pt x="8254" y="8886"/>
                    <a:pt x="8127" y="8039"/>
                    <a:pt x="7917" y="7210"/>
                  </a:cubicBezTo>
                  <a:cubicBezTo>
                    <a:pt x="7795" y="6718"/>
                    <a:pt x="7627" y="6238"/>
                    <a:pt x="7418" y="5777"/>
                  </a:cubicBezTo>
                  <a:cubicBezTo>
                    <a:pt x="7172" y="5289"/>
                    <a:pt x="6884" y="4824"/>
                    <a:pt x="6557" y="4385"/>
                  </a:cubicBezTo>
                  <a:cubicBezTo>
                    <a:pt x="5428" y="2840"/>
                    <a:pt x="3938" y="1596"/>
                    <a:pt x="2220" y="758"/>
                  </a:cubicBezTo>
                  <a:cubicBezTo>
                    <a:pt x="1700" y="509"/>
                    <a:pt x="1163" y="302"/>
                    <a:pt x="612" y="138"/>
                  </a:cubicBezTo>
                  <a:cubicBezTo>
                    <a:pt x="414" y="72"/>
                    <a:pt x="208" y="2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161935" y="2651897"/>
              <a:ext cx="415307" cy="201808"/>
            </a:xfrm>
            <a:custGeom>
              <a:avLst/>
              <a:gdLst/>
              <a:ahLst/>
              <a:cxnLst/>
              <a:rect l="l" t="t" r="r" b="b"/>
              <a:pathLst>
                <a:path w="32503" h="15794" extrusionOk="0">
                  <a:moveTo>
                    <a:pt x="5586" y="1"/>
                  </a:moveTo>
                  <a:cubicBezTo>
                    <a:pt x="4154" y="1"/>
                    <a:pt x="2742" y="363"/>
                    <a:pt x="1482" y="1058"/>
                  </a:cubicBezTo>
                  <a:cubicBezTo>
                    <a:pt x="940" y="1344"/>
                    <a:pt x="442" y="1705"/>
                    <a:pt x="1" y="2131"/>
                  </a:cubicBezTo>
                  <a:cubicBezTo>
                    <a:pt x="35" y="2115"/>
                    <a:pt x="70" y="2092"/>
                    <a:pt x="100" y="2067"/>
                  </a:cubicBezTo>
                  <a:lnTo>
                    <a:pt x="379" y="1850"/>
                  </a:lnTo>
                  <a:cubicBezTo>
                    <a:pt x="742" y="1586"/>
                    <a:pt x="1124" y="1348"/>
                    <a:pt x="1521" y="1136"/>
                  </a:cubicBezTo>
                  <a:cubicBezTo>
                    <a:pt x="2749" y="489"/>
                    <a:pt x="4114" y="155"/>
                    <a:pt x="5494" y="155"/>
                  </a:cubicBezTo>
                  <a:cubicBezTo>
                    <a:pt x="5764" y="155"/>
                    <a:pt x="6035" y="167"/>
                    <a:pt x="6306" y="193"/>
                  </a:cubicBezTo>
                  <a:lnTo>
                    <a:pt x="22673" y="1636"/>
                  </a:lnTo>
                  <a:lnTo>
                    <a:pt x="32263" y="2450"/>
                  </a:lnTo>
                  <a:lnTo>
                    <a:pt x="32263" y="2450"/>
                  </a:lnTo>
                  <a:cubicBezTo>
                    <a:pt x="31837" y="6370"/>
                    <a:pt x="31475" y="9686"/>
                    <a:pt x="31215" y="12046"/>
                  </a:cubicBezTo>
                  <a:cubicBezTo>
                    <a:pt x="31093" y="13217"/>
                    <a:pt x="30998" y="14152"/>
                    <a:pt x="30934" y="14807"/>
                  </a:cubicBezTo>
                  <a:cubicBezTo>
                    <a:pt x="30904" y="15107"/>
                    <a:pt x="30865" y="15358"/>
                    <a:pt x="30865" y="15538"/>
                  </a:cubicBezTo>
                  <a:cubicBezTo>
                    <a:pt x="30860" y="15624"/>
                    <a:pt x="30860" y="15708"/>
                    <a:pt x="30865" y="15793"/>
                  </a:cubicBezTo>
                  <a:cubicBezTo>
                    <a:pt x="30893" y="15706"/>
                    <a:pt x="30913" y="15619"/>
                    <a:pt x="30926" y="15529"/>
                  </a:cubicBezTo>
                  <a:cubicBezTo>
                    <a:pt x="30947" y="15349"/>
                    <a:pt x="30982" y="15107"/>
                    <a:pt x="31021" y="14801"/>
                  </a:cubicBezTo>
                  <a:lnTo>
                    <a:pt x="31365" y="12049"/>
                  </a:lnTo>
                  <a:cubicBezTo>
                    <a:pt x="31641" y="9676"/>
                    <a:pt x="32037" y="6312"/>
                    <a:pt x="32503" y="2353"/>
                  </a:cubicBezTo>
                  <a:lnTo>
                    <a:pt x="32503" y="2251"/>
                  </a:lnTo>
                  <a:lnTo>
                    <a:pt x="32399" y="2251"/>
                  </a:lnTo>
                  <a:lnTo>
                    <a:pt x="22709" y="1412"/>
                  </a:lnTo>
                  <a:lnTo>
                    <a:pt x="6319" y="32"/>
                  </a:lnTo>
                  <a:cubicBezTo>
                    <a:pt x="6074" y="11"/>
                    <a:pt x="5830" y="1"/>
                    <a:pt x="5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62973" y="2674092"/>
              <a:ext cx="20150" cy="184175"/>
            </a:xfrm>
            <a:custGeom>
              <a:avLst/>
              <a:gdLst/>
              <a:ahLst/>
              <a:cxnLst/>
              <a:rect l="l" t="t" r="r" b="b"/>
              <a:pathLst>
                <a:path w="1577" h="14414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1498" y="175"/>
                    <a:pt x="1438" y="357"/>
                    <a:pt x="1401" y="544"/>
                  </a:cubicBezTo>
                  <a:cubicBezTo>
                    <a:pt x="1297" y="902"/>
                    <a:pt x="1171" y="1418"/>
                    <a:pt x="1030" y="2060"/>
                  </a:cubicBezTo>
                  <a:cubicBezTo>
                    <a:pt x="305" y="5419"/>
                    <a:pt x="0" y="8856"/>
                    <a:pt x="125" y="12289"/>
                  </a:cubicBezTo>
                  <a:cubicBezTo>
                    <a:pt x="150" y="12948"/>
                    <a:pt x="186" y="13483"/>
                    <a:pt x="219" y="13849"/>
                  </a:cubicBezTo>
                  <a:cubicBezTo>
                    <a:pt x="227" y="14040"/>
                    <a:pt x="252" y="14229"/>
                    <a:pt x="297" y="14414"/>
                  </a:cubicBezTo>
                  <a:cubicBezTo>
                    <a:pt x="321" y="14223"/>
                    <a:pt x="324" y="14031"/>
                    <a:pt x="306" y="13840"/>
                  </a:cubicBezTo>
                  <a:cubicBezTo>
                    <a:pt x="302" y="13432"/>
                    <a:pt x="281" y="12909"/>
                    <a:pt x="281" y="12285"/>
                  </a:cubicBezTo>
                  <a:cubicBezTo>
                    <a:pt x="272" y="10976"/>
                    <a:pt x="306" y="9162"/>
                    <a:pt x="483" y="7169"/>
                  </a:cubicBezTo>
                  <a:cubicBezTo>
                    <a:pt x="659" y="5174"/>
                    <a:pt x="943" y="3383"/>
                    <a:pt x="1185" y="2090"/>
                  </a:cubicBezTo>
                  <a:cubicBezTo>
                    <a:pt x="1305" y="1482"/>
                    <a:pt x="1405" y="971"/>
                    <a:pt x="1486" y="565"/>
                  </a:cubicBezTo>
                  <a:cubicBezTo>
                    <a:pt x="1534" y="381"/>
                    <a:pt x="1564" y="191"/>
                    <a:pt x="1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498456" y="2803707"/>
              <a:ext cx="37898" cy="36953"/>
            </a:xfrm>
            <a:custGeom>
              <a:avLst/>
              <a:gdLst/>
              <a:ahLst/>
              <a:cxnLst/>
              <a:rect l="l" t="t" r="r" b="b"/>
              <a:pathLst>
                <a:path w="2966" h="2892" extrusionOk="0">
                  <a:moveTo>
                    <a:pt x="1534" y="0"/>
                  </a:moveTo>
                  <a:cubicBezTo>
                    <a:pt x="1324" y="0"/>
                    <a:pt x="1216" y="57"/>
                    <a:pt x="1216" y="57"/>
                  </a:cubicBezTo>
                  <a:cubicBezTo>
                    <a:pt x="1318" y="69"/>
                    <a:pt x="1423" y="77"/>
                    <a:pt x="1527" y="78"/>
                  </a:cubicBezTo>
                  <a:cubicBezTo>
                    <a:pt x="1803" y="119"/>
                    <a:pt x="2061" y="234"/>
                    <a:pt x="2276" y="415"/>
                  </a:cubicBezTo>
                  <a:cubicBezTo>
                    <a:pt x="2593" y="668"/>
                    <a:pt x="2765" y="1060"/>
                    <a:pt x="2737" y="1465"/>
                  </a:cubicBezTo>
                  <a:cubicBezTo>
                    <a:pt x="2699" y="1958"/>
                    <a:pt x="2393" y="2389"/>
                    <a:pt x="1940" y="2585"/>
                  </a:cubicBezTo>
                  <a:cubicBezTo>
                    <a:pt x="1800" y="2634"/>
                    <a:pt x="1656" y="2658"/>
                    <a:pt x="1513" y="2658"/>
                  </a:cubicBezTo>
                  <a:cubicBezTo>
                    <a:pt x="1176" y="2658"/>
                    <a:pt x="846" y="2526"/>
                    <a:pt x="601" y="2279"/>
                  </a:cubicBezTo>
                  <a:cubicBezTo>
                    <a:pt x="314" y="1994"/>
                    <a:pt x="198" y="1578"/>
                    <a:pt x="299" y="1185"/>
                  </a:cubicBezTo>
                  <a:cubicBezTo>
                    <a:pt x="356" y="913"/>
                    <a:pt x="494" y="665"/>
                    <a:pt x="695" y="475"/>
                  </a:cubicBezTo>
                  <a:cubicBezTo>
                    <a:pt x="842" y="341"/>
                    <a:pt x="937" y="293"/>
                    <a:pt x="937" y="272"/>
                  </a:cubicBezTo>
                  <a:lnTo>
                    <a:pt x="937" y="272"/>
                  </a:lnTo>
                  <a:cubicBezTo>
                    <a:pt x="826" y="288"/>
                    <a:pt x="722" y="336"/>
                    <a:pt x="640" y="410"/>
                  </a:cubicBezTo>
                  <a:cubicBezTo>
                    <a:pt x="395" y="592"/>
                    <a:pt x="219" y="851"/>
                    <a:pt x="144" y="1147"/>
                  </a:cubicBezTo>
                  <a:cubicBezTo>
                    <a:pt x="0" y="1602"/>
                    <a:pt x="120" y="2097"/>
                    <a:pt x="454" y="2438"/>
                  </a:cubicBezTo>
                  <a:cubicBezTo>
                    <a:pt x="741" y="2733"/>
                    <a:pt x="1130" y="2892"/>
                    <a:pt x="1528" y="2892"/>
                  </a:cubicBezTo>
                  <a:cubicBezTo>
                    <a:pt x="1692" y="2892"/>
                    <a:pt x="1858" y="2865"/>
                    <a:pt x="2018" y="2809"/>
                  </a:cubicBezTo>
                  <a:cubicBezTo>
                    <a:pt x="2552" y="2582"/>
                    <a:pt x="2913" y="2072"/>
                    <a:pt x="2944" y="1491"/>
                  </a:cubicBezTo>
                  <a:cubicBezTo>
                    <a:pt x="2965" y="1024"/>
                    <a:pt x="2750" y="577"/>
                    <a:pt x="2371" y="302"/>
                  </a:cubicBezTo>
                  <a:cubicBezTo>
                    <a:pt x="2130" y="117"/>
                    <a:pt x="1838" y="12"/>
                    <a:pt x="1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3996006" y="1947205"/>
              <a:ext cx="560102" cy="923047"/>
            </a:xfrm>
            <a:custGeom>
              <a:avLst/>
              <a:gdLst/>
              <a:ahLst/>
              <a:cxnLst/>
              <a:rect l="l" t="t" r="r" b="b"/>
              <a:pathLst>
                <a:path w="43835" h="72240" extrusionOk="0">
                  <a:moveTo>
                    <a:pt x="34857" y="0"/>
                  </a:moveTo>
                  <a:lnTo>
                    <a:pt x="34733" y="71"/>
                  </a:lnTo>
                  <a:lnTo>
                    <a:pt x="34302" y="290"/>
                  </a:lnTo>
                  <a:lnTo>
                    <a:pt x="32675" y="1152"/>
                  </a:lnTo>
                  <a:lnTo>
                    <a:pt x="26506" y="4498"/>
                  </a:lnTo>
                  <a:lnTo>
                    <a:pt x="16144" y="8805"/>
                  </a:lnTo>
                  <a:cubicBezTo>
                    <a:pt x="13967" y="9670"/>
                    <a:pt x="12115" y="11192"/>
                    <a:pt x="10846" y="13160"/>
                  </a:cubicBezTo>
                  <a:cubicBezTo>
                    <a:pt x="10146" y="14206"/>
                    <a:pt x="9584" y="15336"/>
                    <a:pt x="9169" y="16524"/>
                  </a:cubicBezTo>
                  <a:cubicBezTo>
                    <a:pt x="8723" y="17762"/>
                    <a:pt x="8417" y="19046"/>
                    <a:pt x="8256" y="20353"/>
                  </a:cubicBezTo>
                  <a:cubicBezTo>
                    <a:pt x="6327" y="28536"/>
                    <a:pt x="4148" y="37934"/>
                    <a:pt x="2042" y="47918"/>
                  </a:cubicBezTo>
                  <a:cubicBezTo>
                    <a:pt x="1576" y="50066"/>
                    <a:pt x="1145" y="52192"/>
                    <a:pt x="749" y="54293"/>
                  </a:cubicBezTo>
                  <a:cubicBezTo>
                    <a:pt x="641" y="54814"/>
                    <a:pt x="551" y="55344"/>
                    <a:pt x="461" y="55865"/>
                  </a:cubicBezTo>
                  <a:cubicBezTo>
                    <a:pt x="371" y="56386"/>
                    <a:pt x="267" y="56902"/>
                    <a:pt x="203" y="57432"/>
                  </a:cubicBezTo>
                  <a:cubicBezTo>
                    <a:pt x="53" y="58473"/>
                    <a:pt x="0" y="59523"/>
                    <a:pt x="44" y="60573"/>
                  </a:cubicBezTo>
                  <a:cubicBezTo>
                    <a:pt x="119" y="62622"/>
                    <a:pt x="593" y="64635"/>
                    <a:pt x="1438" y="66502"/>
                  </a:cubicBezTo>
                  <a:cubicBezTo>
                    <a:pt x="1852" y="67407"/>
                    <a:pt x="2381" y="68257"/>
                    <a:pt x="3010" y="69029"/>
                  </a:cubicBezTo>
                  <a:cubicBezTo>
                    <a:pt x="3643" y="69770"/>
                    <a:pt x="4391" y="70405"/>
                    <a:pt x="5224" y="70910"/>
                  </a:cubicBezTo>
                  <a:cubicBezTo>
                    <a:pt x="6684" y="71782"/>
                    <a:pt x="8349" y="72240"/>
                    <a:pt x="10042" y="72240"/>
                  </a:cubicBezTo>
                  <a:cubicBezTo>
                    <a:pt x="10226" y="72240"/>
                    <a:pt x="10411" y="72234"/>
                    <a:pt x="10595" y="72223"/>
                  </a:cubicBezTo>
                  <a:lnTo>
                    <a:pt x="15837" y="72103"/>
                  </a:lnTo>
                  <a:cubicBezTo>
                    <a:pt x="19211" y="72013"/>
                    <a:pt x="22368" y="71905"/>
                    <a:pt x="25241" y="71797"/>
                  </a:cubicBezTo>
                  <a:cubicBezTo>
                    <a:pt x="30986" y="71587"/>
                    <a:pt x="35633" y="71380"/>
                    <a:pt x="38846" y="71229"/>
                  </a:cubicBezTo>
                  <a:lnTo>
                    <a:pt x="42546" y="71048"/>
                  </a:lnTo>
                  <a:lnTo>
                    <a:pt x="43507" y="70992"/>
                  </a:lnTo>
                  <a:lnTo>
                    <a:pt x="43834" y="70965"/>
                  </a:lnTo>
                  <a:lnTo>
                    <a:pt x="43507" y="70965"/>
                  </a:lnTo>
                  <a:lnTo>
                    <a:pt x="42542" y="70995"/>
                  </a:lnTo>
                  <a:lnTo>
                    <a:pt x="38843" y="71138"/>
                  </a:lnTo>
                  <a:lnTo>
                    <a:pt x="25232" y="71633"/>
                  </a:lnTo>
                  <a:cubicBezTo>
                    <a:pt x="22359" y="71732"/>
                    <a:pt x="19211" y="71831"/>
                    <a:pt x="15833" y="71914"/>
                  </a:cubicBezTo>
                  <a:lnTo>
                    <a:pt x="10595" y="72021"/>
                  </a:lnTo>
                  <a:cubicBezTo>
                    <a:pt x="10416" y="72031"/>
                    <a:pt x="10237" y="72036"/>
                    <a:pt x="10058" y="72036"/>
                  </a:cubicBezTo>
                  <a:cubicBezTo>
                    <a:pt x="8397" y="72036"/>
                    <a:pt x="6763" y="71586"/>
                    <a:pt x="5332" y="70728"/>
                  </a:cubicBezTo>
                  <a:cubicBezTo>
                    <a:pt x="4519" y="70236"/>
                    <a:pt x="3790" y="69613"/>
                    <a:pt x="3180" y="68885"/>
                  </a:cubicBezTo>
                  <a:cubicBezTo>
                    <a:pt x="2558" y="68131"/>
                    <a:pt x="2040" y="67298"/>
                    <a:pt x="1636" y="66408"/>
                  </a:cubicBezTo>
                  <a:cubicBezTo>
                    <a:pt x="805" y="64566"/>
                    <a:pt x="339" y="62580"/>
                    <a:pt x="267" y="60559"/>
                  </a:cubicBezTo>
                  <a:cubicBezTo>
                    <a:pt x="225" y="59523"/>
                    <a:pt x="279" y="58485"/>
                    <a:pt x="426" y="57458"/>
                  </a:cubicBezTo>
                  <a:cubicBezTo>
                    <a:pt x="491" y="56937"/>
                    <a:pt x="590" y="56420"/>
                    <a:pt x="685" y="55900"/>
                  </a:cubicBezTo>
                  <a:cubicBezTo>
                    <a:pt x="779" y="55377"/>
                    <a:pt x="866" y="54852"/>
                    <a:pt x="973" y="54326"/>
                  </a:cubicBezTo>
                  <a:cubicBezTo>
                    <a:pt x="1404" y="52229"/>
                    <a:pt x="1834" y="50110"/>
                    <a:pt x="2265" y="47957"/>
                  </a:cubicBezTo>
                  <a:cubicBezTo>
                    <a:pt x="4371" y="37968"/>
                    <a:pt x="6542" y="28575"/>
                    <a:pt x="8455" y="20391"/>
                  </a:cubicBezTo>
                  <a:cubicBezTo>
                    <a:pt x="8617" y="19092"/>
                    <a:pt x="8925" y="17816"/>
                    <a:pt x="9372" y="16588"/>
                  </a:cubicBezTo>
                  <a:cubicBezTo>
                    <a:pt x="9780" y="15414"/>
                    <a:pt x="10333" y="14295"/>
                    <a:pt x="11017" y="13259"/>
                  </a:cubicBezTo>
                  <a:cubicBezTo>
                    <a:pt x="12263" y="11316"/>
                    <a:pt x="14084" y="9811"/>
                    <a:pt x="16225" y="8952"/>
                  </a:cubicBezTo>
                  <a:lnTo>
                    <a:pt x="26562" y="4618"/>
                  </a:lnTo>
                  <a:lnTo>
                    <a:pt x="32705" y="1221"/>
                  </a:lnTo>
                  <a:lnTo>
                    <a:pt x="34294" y="320"/>
                  </a:lnTo>
                  <a:lnTo>
                    <a:pt x="34724" y="83"/>
                  </a:lnTo>
                  <a:lnTo>
                    <a:pt x="34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4531984" y="2456006"/>
              <a:ext cx="836492" cy="454547"/>
            </a:xfrm>
            <a:custGeom>
              <a:avLst/>
              <a:gdLst/>
              <a:ahLst/>
              <a:cxnLst/>
              <a:rect l="l" t="t" r="r" b="b"/>
              <a:pathLst>
                <a:path w="65466" h="35574" extrusionOk="0">
                  <a:moveTo>
                    <a:pt x="31495" y="1"/>
                  </a:moveTo>
                  <a:lnTo>
                    <a:pt x="0" y="34122"/>
                  </a:lnTo>
                  <a:lnTo>
                    <a:pt x="758" y="35574"/>
                  </a:lnTo>
                  <a:lnTo>
                    <a:pt x="32709" y="35376"/>
                  </a:lnTo>
                  <a:lnTo>
                    <a:pt x="65465" y="436"/>
                  </a:lnTo>
                  <a:lnTo>
                    <a:pt x="3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4841775" y="2439650"/>
              <a:ext cx="441680" cy="448937"/>
            </a:xfrm>
            <a:custGeom>
              <a:avLst/>
              <a:gdLst/>
              <a:ahLst/>
              <a:cxnLst/>
              <a:rect l="l" t="t" r="r" b="b"/>
              <a:pathLst>
                <a:path w="34567" h="35135" extrusionOk="0">
                  <a:moveTo>
                    <a:pt x="23806" y="1"/>
                  </a:moveTo>
                  <a:cubicBezTo>
                    <a:pt x="17608" y="1"/>
                    <a:pt x="10161" y="756"/>
                    <a:pt x="10260" y="1281"/>
                  </a:cubicBezTo>
                  <a:cubicBezTo>
                    <a:pt x="10260" y="1281"/>
                    <a:pt x="12388" y="1281"/>
                    <a:pt x="13022" y="2021"/>
                  </a:cubicBezTo>
                  <a:cubicBezTo>
                    <a:pt x="13758" y="2908"/>
                    <a:pt x="15175" y="4907"/>
                    <a:pt x="12084" y="9993"/>
                  </a:cubicBezTo>
                  <a:cubicBezTo>
                    <a:pt x="10851" y="12030"/>
                    <a:pt x="4808" y="19038"/>
                    <a:pt x="2323" y="26219"/>
                  </a:cubicBezTo>
                  <a:cubicBezTo>
                    <a:pt x="1" y="32921"/>
                    <a:pt x="1061" y="35135"/>
                    <a:pt x="1061" y="35135"/>
                  </a:cubicBezTo>
                  <a:lnTo>
                    <a:pt x="24113" y="34399"/>
                  </a:lnTo>
                  <a:lnTo>
                    <a:pt x="24544" y="33568"/>
                  </a:lnTo>
                  <a:cubicBezTo>
                    <a:pt x="24544" y="33568"/>
                    <a:pt x="34567" y="6433"/>
                    <a:pt x="31913" y="1264"/>
                  </a:cubicBezTo>
                  <a:cubicBezTo>
                    <a:pt x="31427" y="328"/>
                    <a:pt x="27887" y="1"/>
                    <a:pt x="238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878152" y="2437823"/>
              <a:ext cx="477444" cy="435189"/>
            </a:xfrm>
            <a:custGeom>
              <a:avLst/>
              <a:gdLst/>
              <a:ahLst/>
              <a:cxnLst/>
              <a:rect l="l" t="t" r="r" b="b"/>
              <a:pathLst>
                <a:path w="37366" h="34059" extrusionOk="0">
                  <a:moveTo>
                    <a:pt x="18927" y="1"/>
                  </a:moveTo>
                  <a:cubicBezTo>
                    <a:pt x="15157" y="1"/>
                    <a:pt x="11890" y="23"/>
                    <a:pt x="11065" y="92"/>
                  </a:cubicBezTo>
                  <a:cubicBezTo>
                    <a:pt x="9747" y="199"/>
                    <a:pt x="8485" y="664"/>
                    <a:pt x="7413" y="1440"/>
                  </a:cubicBezTo>
                  <a:cubicBezTo>
                    <a:pt x="7795" y="1277"/>
                    <a:pt x="8377" y="1186"/>
                    <a:pt x="8978" y="1186"/>
                  </a:cubicBezTo>
                  <a:cubicBezTo>
                    <a:pt x="9883" y="1186"/>
                    <a:pt x="10829" y="1392"/>
                    <a:pt x="11199" y="1871"/>
                  </a:cubicBezTo>
                  <a:cubicBezTo>
                    <a:pt x="11816" y="2668"/>
                    <a:pt x="11880" y="3758"/>
                    <a:pt x="11816" y="4765"/>
                  </a:cubicBezTo>
                  <a:cubicBezTo>
                    <a:pt x="11658" y="7298"/>
                    <a:pt x="10899" y="9755"/>
                    <a:pt x="9597" y="11932"/>
                  </a:cubicBezTo>
                  <a:cubicBezTo>
                    <a:pt x="8362" y="14000"/>
                    <a:pt x="6664" y="15766"/>
                    <a:pt x="5424" y="17828"/>
                  </a:cubicBezTo>
                  <a:cubicBezTo>
                    <a:pt x="2180" y="23217"/>
                    <a:pt x="0" y="27778"/>
                    <a:pt x="297" y="34059"/>
                  </a:cubicBezTo>
                  <a:lnTo>
                    <a:pt x="25094" y="33852"/>
                  </a:lnTo>
                  <a:cubicBezTo>
                    <a:pt x="24868" y="32200"/>
                    <a:pt x="24963" y="30522"/>
                    <a:pt x="25370" y="28907"/>
                  </a:cubicBezTo>
                  <a:cubicBezTo>
                    <a:pt x="26209" y="26068"/>
                    <a:pt x="30882" y="17842"/>
                    <a:pt x="32576" y="14909"/>
                  </a:cubicBezTo>
                  <a:cubicBezTo>
                    <a:pt x="32969" y="14234"/>
                    <a:pt x="33401" y="13584"/>
                    <a:pt x="33868" y="12961"/>
                  </a:cubicBezTo>
                  <a:cubicBezTo>
                    <a:pt x="35474" y="10782"/>
                    <a:pt x="36753" y="8835"/>
                    <a:pt x="37051" y="6772"/>
                  </a:cubicBezTo>
                  <a:cubicBezTo>
                    <a:pt x="37366" y="4592"/>
                    <a:pt x="36909" y="1565"/>
                    <a:pt x="34686" y="415"/>
                  </a:cubicBezTo>
                  <a:cubicBezTo>
                    <a:pt x="33978" y="212"/>
                    <a:pt x="33248" y="93"/>
                    <a:pt x="32511" y="60"/>
                  </a:cubicBezTo>
                  <a:cubicBezTo>
                    <a:pt x="30718" y="45"/>
                    <a:pt x="24309" y="1"/>
                    <a:pt x="18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879698" y="2436941"/>
              <a:ext cx="476166" cy="436786"/>
            </a:xfrm>
            <a:custGeom>
              <a:avLst/>
              <a:gdLst/>
              <a:ahLst/>
              <a:cxnLst/>
              <a:rect l="l" t="t" r="r" b="b"/>
              <a:pathLst>
                <a:path w="37266" h="34184" extrusionOk="0">
                  <a:moveTo>
                    <a:pt x="18388" y="102"/>
                  </a:moveTo>
                  <a:cubicBezTo>
                    <a:pt x="21221" y="102"/>
                    <a:pt x="24055" y="117"/>
                    <a:pt x="26890" y="117"/>
                  </a:cubicBezTo>
                  <a:lnTo>
                    <a:pt x="31795" y="147"/>
                  </a:lnTo>
                  <a:cubicBezTo>
                    <a:pt x="31818" y="147"/>
                    <a:pt x="31840" y="147"/>
                    <a:pt x="31862" y="147"/>
                  </a:cubicBezTo>
                  <a:cubicBezTo>
                    <a:pt x="32613" y="147"/>
                    <a:pt x="33361" y="221"/>
                    <a:pt x="34095" y="367"/>
                  </a:cubicBezTo>
                  <a:cubicBezTo>
                    <a:pt x="35388" y="638"/>
                    <a:pt x="36249" y="1943"/>
                    <a:pt x="36629" y="3127"/>
                  </a:cubicBezTo>
                  <a:cubicBezTo>
                    <a:pt x="37032" y="4420"/>
                    <a:pt x="37105" y="5792"/>
                    <a:pt x="36844" y="7120"/>
                  </a:cubicBezTo>
                  <a:cubicBezTo>
                    <a:pt x="36517" y="8805"/>
                    <a:pt x="35590" y="10312"/>
                    <a:pt x="34630" y="11708"/>
                  </a:cubicBezTo>
                  <a:cubicBezTo>
                    <a:pt x="33770" y="12964"/>
                    <a:pt x="32869" y="14180"/>
                    <a:pt x="32102" y="15507"/>
                  </a:cubicBezTo>
                  <a:cubicBezTo>
                    <a:pt x="31576" y="16432"/>
                    <a:pt x="31051" y="17354"/>
                    <a:pt x="30530" y="18285"/>
                  </a:cubicBezTo>
                  <a:cubicBezTo>
                    <a:pt x="29286" y="20508"/>
                    <a:pt x="28062" y="22748"/>
                    <a:pt x="26924" y="25034"/>
                  </a:cubicBezTo>
                  <a:cubicBezTo>
                    <a:pt x="25947" y="26994"/>
                    <a:pt x="25004" y="28937"/>
                    <a:pt x="24853" y="31159"/>
                  </a:cubicBezTo>
                  <a:cubicBezTo>
                    <a:pt x="24785" y="32064"/>
                    <a:pt x="24814" y="32972"/>
                    <a:pt x="24937" y="33870"/>
                  </a:cubicBezTo>
                  <a:lnTo>
                    <a:pt x="24937" y="33870"/>
                  </a:lnTo>
                  <a:lnTo>
                    <a:pt x="19004" y="33916"/>
                  </a:lnTo>
                  <a:lnTo>
                    <a:pt x="7598" y="34011"/>
                  </a:lnTo>
                  <a:lnTo>
                    <a:pt x="2809" y="34054"/>
                  </a:lnTo>
                  <a:lnTo>
                    <a:pt x="1206" y="34054"/>
                  </a:lnTo>
                  <a:cubicBezTo>
                    <a:pt x="1057" y="34070"/>
                    <a:pt x="908" y="34078"/>
                    <a:pt x="759" y="34078"/>
                  </a:cubicBezTo>
                  <a:cubicBezTo>
                    <a:pt x="609" y="34078"/>
                    <a:pt x="459" y="34070"/>
                    <a:pt x="310" y="34054"/>
                  </a:cubicBezTo>
                  <a:lnTo>
                    <a:pt x="176" y="34054"/>
                  </a:lnTo>
                  <a:cubicBezTo>
                    <a:pt x="164" y="34054"/>
                    <a:pt x="211" y="33594"/>
                    <a:pt x="208" y="33542"/>
                  </a:cubicBezTo>
                  <a:lnTo>
                    <a:pt x="208" y="32891"/>
                  </a:lnTo>
                  <a:cubicBezTo>
                    <a:pt x="208" y="32469"/>
                    <a:pt x="220" y="32047"/>
                    <a:pt x="245" y="31625"/>
                  </a:cubicBezTo>
                  <a:cubicBezTo>
                    <a:pt x="347" y="30010"/>
                    <a:pt x="627" y="28413"/>
                    <a:pt x="1081" y="26861"/>
                  </a:cubicBezTo>
                  <a:cubicBezTo>
                    <a:pt x="2003" y="23734"/>
                    <a:pt x="3584" y="20831"/>
                    <a:pt x="5255" y="18065"/>
                  </a:cubicBezTo>
                  <a:cubicBezTo>
                    <a:pt x="6172" y="16540"/>
                    <a:pt x="7310" y="15176"/>
                    <a:pt x="8361" y="13759"/>
                  </a:cubicBezTo>
                  <a:cubicBezTo>
                    <a:pt x="9374" y="12417"/>
                    <a:pt x="10195" y="10939"/>
                    <a:pt x="10799" y="9369"/>
                  </a:cubicBezTo>
                  <a:cubicBezTo>
                    <a:pt x="11390" y="7808"/>
                    <a:pt x="11722" y="6161"/>
                    <a:pt x="11785" y="4493"/>
                  </a:cubicBezTo>
                  <a:cubicBezTo>
                    <a:pt x="11815" y="3426"/>
                    <a:pt x="11660" y="1961"/>
                    <a:pt x="10536" y="1479"/>
                  </a:cubicBezTo>
                  <a:cubicBezTo>
                    <a:pt x="10049" y="1290"/>
                    <a:pt x="9532" y="1193"/>
                    <a:pt x="9011" y="1193"/>
                  </a:cubicBezTo>
                  <a:cubicBezTo>
                    <a:pt x="8981" y="1193"/>
                    <a:pt x="8951" y="1193"/>
                    <a:pt x="8921" y="1194"/>
                  </a:cubicBezTo>
                  <a:cubicBezTo>
                    <a:pt x="8822" y="1194"/>
                    <a:pt x="8689" y="1190"/>
                    <a:pt x="8541" y="1190"/>
                  </a:cubicBezTo>
                  <a:cubicBezTo>
                    <a:pt x="8289" y="1190"/>
                    <a:pt x="7992" y="1200"/>
                    <a:pt x="7749" y="1253"/>
                  </a:cubicBezTo>
                  <a:lnTo>
                    <a:pt x="7749" y="1253"/>
                  </a:lnTo>
                  <a:cubicBezTo>
                    <a:pt x="7859" y="1185"/>
                    <a:pt x="7969" y="1120"/>
                    <a:pt x="8080" y="1060"/>
                  </a:cubicBezTo>
                  <a:cubicBezTo>
                    <a:pt x="8683" y="734"/>
                    <a:pt x="9329" y="491"/>
                    <a:pt x="9997" y="341"/>
                  </a:cubicBezTo>
                  <a:cubicBezTo>
                    <a:pt x="10891" y="142"/>
                    <a:pt x="11835" y="115"/>
                    <a:pt x="12770" y="115"/>
                  </a:cubicBezTo>
                  <a:cubicBezTo>
                    <a:pt x="13126" y="115"/>
                    <a:pt x="13480" y="119"/>
                    <a:pt x="13830" y="119"/>
                  </a:cubicBezTo>
                  <a:cubicBezTo>
                    <a:pt x="13934" y="119"/>
                    <a:pt x="14037" y="118"/>
                    <a:pt x="14140" y="117"/>
                  </a:cubicBezTo>
                  <a:cubicBezTo>
                    <a:pt x="15556" y="106"/>
                    <a:pt x="16972" y="102"/>
                    <a:pt x="18388" y="102"/>
                  </a:cubicBezTo>
                  <a:close/>
                  <a:moveTo>
                    <a:pt x="18704" y="0"/>
                  </a:moveTo>
                  <a:cubicBezTo>
                    <a:pt x="18436" y="0"/>
                    <a:pt x="18169" y="0"/>
                    <a:pt x="17901" y="0"/>
                  </a:cubicBezTo>
                  <a:cubicBezTo>
                    <a:pt x="16101" y="0"/>
                    <a:pt x="14301" y="0"/>
                    <a:pt x="12499" y="35"/>
                  </a:cubicBezTo>
                  <a:cubicBezTo>
                    <a:pt x="10868" y="65"/>
                    <a:pt x="9305" y="226"/>
                    <a:pt x="7849" y="1074"/>
                  </a:cubicBezTo>
                  <a:cubicBezTo>
                    <a:pt x="7649" y="1186"/>
                    <a:pt x="7457" y="1312"/>
                    <a:pt x="7275" y="1452"/>
                  </a:cubicBezTo>
                  <a:cubicBezTo>
                    <a:pt x="7240" y="1479"/>
                    <a:pt x="7268" y="1545"/>
                    <a:pt x="7316" y="1545"/>
                  </a:cubicBezTo>
                  <a:cubicBezTo>
                    <a:pt x="7321" y="1545"/>
                    <a:pt x="7327" y="1544"/>
                    <a:pt x="7332" y="1542"/>
                  </a:cubicBezTo>
                  <a:cubicBezTo>
                    <a:pt x="7830" y="1369"/>
                    <a:pt x="8351" y="1283"/>
                    <a:pt x="8871" y="1283"/>
                  </a:cubicBezTo>
                  <a:cubicBezTo>
                    <a:pt x="9347" y="1283"/>
                    <a:pt x="9823" y="1355"/>
                    <a:pt x="10282" y="1500"/>
                  </a:cubicBezTo>
                  <a:cubicBezTo>
                    <a:pt x="11575" y="1931"/>
                    <a:pt x="11725" y="3482"/>
                    <a:pt x="11674" y="4666"/>
                  </a:cubicBezTo>
                  <a:cubicBezTo>
                    <a:pt x="11525" y="7505"/>
                    <a:pt x="10618" y="10253"/>
                    <a:pt x="9047" y="12622"/>
                  </a:cubicBezTo>
                  <a:cubicBezTo>
                    <a:pt x="8280" y="13786"/>
                    <a:pt x="7392" y="14866"/>
                    <a:pt x="6561" y="15986"/>
                  </a:cubicBezTo>
                  <a:cubicBezTo>
                    <a:pt x="5779" y="17055"/>
                    <a:pt x="5060" y="18171"/>
                    <a:pt x="4408" y="19323"/>
                  </a:cubicBezTo>
                  <a:cubicBezTo>
                    <a:pt x="3156" y="21409"/>
                    <a:pt x="2111" y="23612"/>
                    <a:pt x="1289" y="25902"/>
                  </a:cubicBezTo>
                  <a:cubicBezTo>
                    <a:pt x="394" y="28547"/>
                    <a:pt x="1" y="31337"/>
                    <a:pt x="130" y="34128"/>
                  </a:cubicBezTo>
                  <a:cubicBezTo>
                    <a:pt x="130" y="34158"/>
                    <a:pt x="155" y="34183"/>
                    <a:pt x="187" y="34183"/>
                  </a:cubicBezTo>
                  <a:lnTo>
                    <a:pt x="8565" y="34114"/>
                  </a:lnTo>
                  <a:lnTo>
                    <a:pt x="21916" y="34002"/>
                  </a:lnTo>
                  <a:lnTo>
                    <a:pt x="24979" y="33976"/>
                  </a:lnTo>
                  <a:cubicBezTo>
                    <a:pt x="24987" y="33979"/>
                    <a:pt x="24994" y="33981"/>
                    <a:pt x="25001" y="33981"/>
                  </a:cubicBezTo>
                  <a:cubicBezTo>
                    <a:pt x="25047" y="33981"/>
                    <a:pt x="25068" y="33925"/>
                    <a:pt x="25046" y="33892"/>
                  </a:cubicBezTo>
                  <a:lnTo>
                    <a:pt x="25046" y="33892"/>
                  </a:lnTo>
                  <a:cubicBezTo>
                    <a:pt x="24722" y="31651"/>
                    <a:pt x="25043" y="29364"/>
                    <a:pt x="25972" y="27299"/>
                  </a:cubicBezTo>
                  <a:cubicBezTo>
                    <a:pt x="26947" y="25082"/>
                    <a:pt x="28101" y="22937"/>
                    <a:pt x="29259" y="20813"/>
                  </a:cubicBezTo>
                  <a:cubicBezTo>
                    <a:pt x="30315" y="18875"/>
                    <a:pt x="31396" y="16952"/>
                    <a:pt x="32498" y="15042"/>
                  </a:cubicBezTo>
                  <a:cubicBezTo>
                    <a:pt x="34104" y="12263"/>
                    <a:pt x="36689" y="9839"/>
                    <a:pt x="37047" y="6496"/>
                  </a:cubicBezTo>
                  <a:cubicBezTo>
                    <a:pt x="37266" y="4408"/>
                    <a:pt x="36784" y="1327"/>
                    <a:pt x="34592" y="394"/>
                  </a:cubicBezTo>
                  <a:cubicBezTo>
                    <a:pt x="33910" y="159"/>
                    <a:pt x="33193" y="39"/>
                    <a:pt x="32473" y="39"/>
                  </a:cubicBezTo>
                  <a:cubicBezTo>
                    <a:pt x="32388" y="39"/>
                    <a:pt x="32303" y="41"/>
                    <a:pt x="32219" y="44"/>
                  </a:cubicBezTo>
                  <a:lnTo>
                    <a:pt x="30426" y="44"/>
                  </a:lnTo>
                  <a:cubicBezTo>
                    <a:pt x="26521" y="20"/>
                    <a:pt x="22612" y="0"/>
                    <a:pt x="18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4930438" y="2802761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8" y="1"/>
                  </a:moveTo>
                  <a:cubicBezTo>
                    <a:pt x="4376" y="1"/>
                    <a:pt x="0" y="49"/>
                    <a:pt x="0" y="113"/>
                  </a:cubicBezTo>
                  <a:cubicBezTo>
                    <a:pt x="0" y="179"/>
                    <a:pt x="4373" y="226"/>
                    <a:pt x="9768" y="226"/>
                  </a:cubicBezTo>
                  <a:cubicBezTo>
                    <a:pt x="15165" y="226"/>
                    <a:pt x="19538" y="178"/>
                    <a:pt x="19538" y="113"/>
                  </a:cubicBezTo>
                  <a:cubicBezTo>
                    <a:pt x="19538" y="53"/>
                    <a:pt x="15162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4937440" y="2761043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1"/>
                  </a:moveTo>
                  <a:cubicBezTo>
                    <a:pt x="4376" y="1"/>
                    <a:pt x="0" y="53"/>
                    <a:pt x="0" y="113"/>
                  </a:cubicBezTo>
                  <a:cubicBezTo>
                    <a:pt x="0" y="175"/>
                    <a:pt x="4372" y="226"/>
                    <a:pt x="9768" y="226"/>
                  </a:cubicBezTo>
                  <a:cubicBezTo>
                    <a:pt x="15165" y="226"/>
                    <a:pt x="19536" y="175"/>
                    <a:pt x="19536" y="113"/>
                  </a:cubicBezTo>
                  <a:cubicBezTo>
                    <a:pt x="19536" y="49"/>
                    <a:pt x="15161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4971006" y="2716258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0"/>
                  </a:moveTo>
                  <a:cubicBezTo>
                    <a:pt x="4372" y="0"/>
                    <a:pt x="0" y="51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6" y="173"/>
                    <a:pt x="19536" y="113"/>
                  </a:cubicBezTo>
                  <a:cubicBezTo>
                    <a:pt x="19536" y="48"/>
                    <a:pt x="15165" y="0"/>
                    <a:pt x="9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4991642" y="2675306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9" y="0"/>
                  </a:moveTo>
                  <a:cubicBezTo>
                    <a:pt x="4376" y="0"/>
                    <a:pt x="0" y="53"/>
                    <a:pt x="0" y="113"/>
                  </a:cubicBezTo>
                  <a:cubicBezTo>
                    <a:pt x="0" y="175"/>
                    <a:pt x="4372" y="226"/>
                    <a:pt x="9769" y="226"/>
                  </a:cubicBezTo>
                  <a:cubicBezTo>
                    <a:pt x="15165" y="226"/>
                    <a:pt x="19537" y="173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5005454" y="2637880"/>
              <a:ext cx="249596" cy="2888"/>
            </a:xfrm>
            <a:custGeom>
              <a:avLst/>
              <a:gdLst/>
              <a:ahLst/>
              <a:cxnLst/>
              <a:rect l="l" t="t" r="r" b="b"/>
              <a:pathLst>
                <a:path w="19534" h="226" extrusionOk="0">
                  <a:moveTo>
                    <a:pt x="9768" y="1"/>
                  </a:moveTo>
                  <a:cubicBezTo>
                    <a:pt x="4372" y="1"/>
                    <a:pt x="0" y="53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4" y="173"/>
                    <a:pt x="19534" y="113"/>
                  </a:cubicBezTo>
                  <a:cubicBezTo>
                    <a:pt x="19534" y="49"/>
                    <a:pt x="15165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5039302" y="2588687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0"/>
                  </a:moveTo>
                  <a:cubicBezTo>
                    <a:pt x="4377" y="0"/>
                    <a:pt x="1" y="48"/>
                    <a:pt x="1" y="113"/>
                  </a:cubicBezTo>
                  <a:cubicBezTo>
                    <a:pt x="1" y="177"/>
                    <a:pt x="4372" y="225"/>
                    <a:pt x="9769" y="225"/>
                  </a:cubicBezTo>
                  <a:cubicBezTo>
                    <a:pt x="15166" y="225"/>
                    <a:pt x="19537" y="177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5071220" y="2541628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1"/>
                  </a:moveTo>
                  <a:cubicBezTo>
                    <a:pt x="4377" y="1"/>
                    <a:pt x="1" y="52"/>
                    <a:pt x="1" y="113"/>
                  </a:cubicBezTo>
                  <a:cubicBezTo>
                    <a:pt x="1" y="175"/>
                    <a:pt x="4372" y="226"/>
                    <a:pt x="9769" y="226"/>
                  </a:cubicBezTo>
                  <a:cubicBezTo>
                    <a:pt x="15166" y="226"/>
                    <a:pt x="19537" y="173"/>
                    <a:pt x="19537" y="113"/>
                  </a:cubicBezTo>
                  <a:cubicBezTo>
                    <a:pt x="19537" y="53"/>
                    <a:pt x="15161" y="1"/>
                    <a:pt x="9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5068792" y="2496881"/>
              <a:ext cx="249762" cy="2888"/>
            </a:xfrm>
            <a:custGeom>
              <a:avLst/>
              <a:gdLst/>
              <a:ahLst/>
              <a:cxnLst/>
              <a:rect l="l" t="t" r="r" b="b"/>
              <a:pathLst>
                <a:path w="19547" h="226" extrusionOk="0">
                  <a:moveTo>
                    <a:pt x="9770" y="1"/>
                  </a:moveTo>
                  <a:cubicBezTo>
                    <a:pt x="4373" y="1"/>
                    <a:pt x="0" y="53"/>
                    <a:pt x="0" y="113"/>
                  </a:cubicBezTo>
                  <a:cubicBezTo>
                    <a:pt x="0" y="175"/>
                    <a:pt x="4390" y="226"/>
                    <a:pt x="9782" y="226"/>
                  </a:cubicBezTo>
                  <a:cubicBezTo>
                    <a:pt x="15174" y="226"/>
                    <a:pt x="19547" y="173"/>
                    <a:pt x="19547" y="113"/>
                  </a:cubicBezTo>
                  <a:cubicBezTo>
                    <a:pt x="19547" y="49"/>
                    <a:pt x="15167" y="1"/>
                    <a:pt x="9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541682" y="2456006"/>
              <a:ext cx="418846" cy="454534"/>
            </a:xfrm>
            <a:custGeom>
              <a:avLst/>
              <a:gdLst/>
              <a:ahLst/>
              <a:cxnLst/>
              <a:rect l="l" t="t" r="r" b="b"/>
              <a:pathLst>
                <a:path w="32780" h="35573" extrusionOk="0">
                  <a:moveTo>
                    <a:pt x="30736" y="1"/>
                  </a:moveTo>
                  <a:lnTo>
                    <a:pt x="30736" y="1"/>
                  </a:lnTo>
                  <a:cubicBezTo>
                    <a:pt x="30767" y="43"/>
                    <a:pt x="30804" y="82"/>
                    <a:pt x="30844" y="116"/>
                  </a:cubicBezTo>
                  <a:lnTo>
                    <a:pt x="31215" y="439"/>
                  </a:lnTo>
                  <a:lnTo>
                    <a:pt x="32632" y="1652"/>
                  </a:lnTo>
                  <a:lnTo>
                    <a:pt x="32632" y="1652"/>
                  </a:lnTo>
                  <a:cubicBezTo>
                    <a:pt x="29893" y="4532"/>
                    <a:pt x="24102" y="10706"/>
                    <a:pt x="17427" y="17861"/>
                  </a:cubicBezTo>
                  <a:cubicBezTo>
                    <a:pt x="12801" y="22935"/>
                    <a:pt x="8370" y="27286"/>
                    <a:pt x="5174" y="30452"/>
                  </a:cubicBezTo>
                  <a:lnTo>
                    <a:pt x="1379" y="34185"/>
                  </a:lnTo>
                  <a:lnTo>
                    <a:pt x="349" y="35206"/>
                  </a:lnTo>
                  <a:lnTo>
                    <a:pt x="84" y="35478"/>
                  </a:lnTo>
                  <a:cubicBezTo>
                    <a:pt x="26" y="35538"/>
                    <a:pt x="1" y="35572"/>
                    <a:pt x="1" y="35572"/>
                  </a:cubicBezTo>
                  <a:lnTo>
                    <a:pt x="100" y="35490"/>
                  </a:lnTo>
                  <a:lnTo>
                    <a:pt x="381" y="35240"/>
                  </a:lnTo>
                  <a:lnTo>
                    <a:pt x="1439" y="34250"/>
                  </a:lnTo>
                  <a:cubicBezTo>
                    <a:pt x="2353" y="33384"/>
                    <a:pt x="3667" y="32130"/>
                    <a:pt x="5282" y="30563"/>
                  </a:cubicBezTo>
                  <a:cubicBezTo>
                    <a:pt x="8508" y="27431"/>
                    <a:pt x="12965" y="23085"/>
                    <a:pt x="17592" y="18016"/>
                  </a:cubicBezTo>
                  <a:cubicBezTo>
                    <a:pt x="24297" y="10827"/>
                    <a:pt x="30078" y="4596"/>
                    <a:pt x="32745" y="1679"/>
                  </a:cubicBezTo>
                  <a:lnTo>
                    <a:pt x="32779" y="1640"/>
                  </a:lnTo>
                  <a:lnTo>
                    <a:pt x="32740" y="1605"/>
                  </a:lnTo>
                  <a:lnTo>
                    <a:pt x="31257" y="400"/>
                  </a:lnTo>
                  <a:lnTo>
                    <a:pt x="30870" y="94"/>
                  </a:lnTo>
                  <a:cubicBezTo>
                    <a:pt x="30829" y="58"/>
                    <a:pt x="30784" y="26"/>
                    <a:pt x="30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4558600" y="2651923"/>
              <a:ext cx="313867" cy="221306"/>
            </a:xfrm>
            <a:custGeom>
              <a:avLst/>
              <a:gdLst/>
              <a:ahLst/>
              <a:cxnLst/>
              <a:rect l="l" t="t" r="r" b="b"/>
              <a:pathLst>
                <a:path w="24564" h="17320" extrusionOk="0">
                  <a:moveTo>
                    <a:pt x="15250" y="0"/>
                  </a:moveTo>
                  <a:cubicBezTo>
                    <a:pt x="15250" y="0"/>
                    <a:pt x="11369" y="475"/>
                    <a:pt x="9865" y="927"/>
                  </a:cubicBezTo>
                  <a:cubicBezTo>
                    <a:pt x="9151" y="1138"/>
                    <a:pt x="5989" y="3894"/>
                    <a:pt x="5989" y="3894"/>
                  </a:cubicBezTo>
                  <a:lnTo>
                    <a:pt x="1311" y="3894"/>
                  </a:lnTo>
                  <a:lnTo>
                    <a:pt x="1" y="15123"/>
                  </a:lnTo>
                  <a:lnTo>
                    <a:pt x="3641" y="15395"/>
                  </a:lnTo>
                  <a:cubicBezTo>
                    <a:pt x="3641" y="15395"/>
                    <a:pt x="6983" y="17319"/>
                    <a:pt x="7582" y="17319"/>
                  </a:cubicBezTo>
                  <a:cubicBezTo>
                    <a:pt x="8182" y="17319"/>
                    <a:pt x="16472" y="17319"/>
                    <a:pt x="17227" y="16734"/>
                  </a:cubicBezTo>
                  <a:cubicBezTo>
                    <a:pt x="17981" y="16147"/>
                    <a:pt x="18234" y="14891"/>
                    <a:pt x="18234" y="14891"/>
                  </a:cubicBezTo>
                  <a:cubicBezTo>
                    <a:pt x="18234" y="14891"/>
                    <a:pt x="20663" y="12630"/>
                    <a:pt x="21504" y="11875"/>
                  </a:cubicBezTo>
                  <a:cubicBezTo>
                    <a:pt x="22343" y="11121"/>
                    <a:pt x="21331" y="9632"/>
                    <a:pt x="21331" y="9632"/>
                  </a:cubicBezTo>
                  <a:cubicBezTo>
                    <a:pt x="22337" y="8946"/>
                    <a:pt x="23295" y="8194"/>
                    <a:pt x="24200" y="7380"/>
                  </a:cubicBezTo>
                  <a:lnTo>
                    <a:pt x="24210" y="7370"/>
                  </a:lnTo>
                  <a:cubicBezTo>
                    <a:pt x="24553" y="7041"/>
                    <a:pt x="24563" y="6495"/>
                    <a:pt x="24234" y="6152"/>
                  </a:cubicBezTo>
                  <a:cubicBezTo>
                    <a:pt x="24137" y="6026"/>
                    <a:pt x="23933" y="5984"/>
                    <a:pt x="23702" y="5984"/>
                  </a:cubicBezTo>
                  <a:cubicBezTo>
                    <a:pt x="23493" y="5984"/>
                    <a:pt x="23261" y="6018"/>
                    <a:pt x="23067" y="6053"/>
                  </a:cubicBezTo>
                  <a:lnTo>
                    <a:pt x="16723" y="8270"/>
                  </a:lnTo>
                  <a:lnTo>
                    <a:pt x="15384" y="7840"/>
                  </a:lnTo>
                  <a:lnTo>
                    <a:pt x="16810" y="7409"/>
                  </a:lnTo>
                  <a:cubicBezTo>
                    <a:pt x="17313" y="7241"/>
                    <a:pt x="21676" y="5062"/>
                    <a:pt x="22308" y="4139"/>
                  </a:cubicBezTo>
                  <a:cubicBezTo>
                    <a:pt x="22942" y="3217"/>
                    <a:pt x="22727" y="2554"/>
                    <a:pt x="22107" y="2188"/>
                  </a:cubicBezTo>
                  <a:cubicBezTo>
                    <a:pt x="22045" y="2151"/>
                    <a:pt x="21954" y="2135"/>
                    <a:pt x="21839" y="2135"/>
                  </a:cubicBezTo>
                  <a:cubicBezTo>
                    <a:pt x="20571" y="2135"/>
                    <a:pt x="16391" y="4139"/>
                    <a:pt x="16391" y="4139"/>
                  </a:cubicBezTo>
                  <a:lnTo>
                    <a:pt x="11524" y="4139"/>
                  </a:lnTo>
                  <a:cubicBezTo>
                    <a:pt x="10856" y="4139"/>
                    <a:pt x="11985" y="3542"/>
                    <a:pt x="12600" y="2878"/>
                  </a:cubicBezTo>
                  <a:lnTo>
                    <a:pt x="1525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4760165" y="2774702"/>
              <a:ext cx="70621" cy="32302"/>
            </a:xfrm>
            <a:custGeom>
              <a:avLst/>
              <a:gdLst/>
              <a:ahLst/>
              <a:cxnLst/>
              <a:rect l="l" t="t" r="r" b="b"/>
              <a:pathLst>
                <a:path w="5527" h="2528" extrusionOk="0">
                  <a:moveTo>
                    <a:pt x="5526" y="0"/>
                  </a:moveTo>
                  <a:lnTo>
                    <a:pt x="5526" y="0"/>
                  </a:lnTo>
                  <a:cubicBezTo>
                    <a:pt x="5245" y="116"/>
                    <a:pt x="4980" y="260"/>
                    <a:pt x="4729" y="431"/>
                  </a:cubicBezTo>
                  <a:cubicBezTo>
                    <a:pt x="4247" y="721"/>
                    <a:pt x="3593" y="1138"/>
                    <a:pt x="2874" y="1604"/>
                  </a:cubicBezTo>
                  <a:cubicBezTo>
                    <a:pt x="2548" y="1827"/>
                    <a:pt x="2200" y="2018"/>
                    <a:pt x="1835" y="2171"/>
                  </a:cubicBezTo>
                  <a:cubicBezTo>
                    <a:pt x="1539" y="2291"/>
                    <a:pt x="1224" y="2362"/>
                    <a:pt x="904" y="2378"/>
                  </a:cubicBezTo>
                  <a:cubicBezTo>
                    <a:pt x="726" y="2388"/>
                    <a:pt x="569" y="2390"/>
                    <a:pt x="438" y="2390"/>
                  </a:cubicBezTo>
                  <a:cubicBezTo>
                    <a:pt x="298" y="2390"/>
                    <a:pt x="187" y="2388"/>
                    <a:pt x="112" y="2388"/>
                  </a:cubicBezTo>
                  <a:cubicBezTo>
                    <a:pt x="40" y="2388"/>
                    <a:pt x="0" y="2390"/>
                    <a:pt x="0" y="2401"/>
                  </a:cubicBezTo>
                  <a:cubicBezTo>
                    <a:pt x="257" y="2485"/>
                    <a:pt x="526" y="2528"/>
                    <a:pt x="796" y="2528"/>
                  </a:cubicBezTo>
                  <a:cubicBezTo>
                    <a:pt x="834" y="2528"/>
                    <a:pt x="871" y="2527"/>
                    <a:pt x="909" y="2525"/>
                  </a:cubicBezTo>
                  <a:cubicBezTo>
                    <a:pt x="913" y="2525"/>
                    <a:pt x="917" y="2525"/>
                    <a:pt x="921" y="2525"/>
                  </a:cubicBezTo>
                  <a:cubicBezTo>
                    <a:pt x="1256" y="2525"/>
                    <a:pt x="1586" y="2465"/>
                    <a:pt x="1899" y="2348"/>
                  </a:cubicBezTo>
                  <a:cubicBezTo>
                    <a:pt x="2279" y="2197"/>
                    <a:pt x="2642" y="2005"/>
                    <a:pt x="2980" y="1775"/>
                  </a:cubicBezTo>
                  <a:cubicBezTo>
                    <a:pt x="3701" y="1306"/>
                    <a:pt x="4342" y="874"/>
                    <a:pt x="4803" y="553"/>
                  </a:cubicBezTo>
                  <a:cubicBezTo>
                    <a:pt x="5064" y="395"/>
                    <a:pt x="5305" y="211"/>
                    <a:pt x="552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4755092" y="2825837"/>
              <a:ext cx="54164" cy="24443"/>
            </a:xfrm>
            <a:custGeom>
              <a:avLst/>
              <a:gdLst/>
              <a:ahLst/>
              <a:cxnLst/>
              <a:rect l="l" t="t" r="r" b="b"/>
              <a:pathLst>
                <a:path w="4239" h="1913" extrusionOk="0">
                  <a:moveTo>
                    <a:pt x="4218" y="1"/>
                  </a:moveTo>
                  <a:cubicBezTo>
                    <a:pt x="3590" y="500"/>
                    <a:pt x="2937" y="967"/>
                    <a:pt x="2262" y="1400"/>
                  </a:cubicBezTo>
                  <a:cubicBezTo>
                    <a:pt x="1886" y="1630"/>
                    <a:pt x="1455" y="1749"/>
                    <a:pt x="1019" y="1749"/>
                  </a:cubicBezTo>
                  <a:cubicBezTo>
                    <a:pt x="904" y="1749"/>
                    <a:pt x="788" y="1741"/>
                    <a:pt x="672" y="1724"/>
                  </a:cubicBezTo>
                  <a:cubicBezTo>
                    <a:pt x="442" y="1671"/>
                    <a:pt x="217" y="1598"/>
                    <a:pt x="1" y="1503"/>
                  </a:cubicBezTo>
                  <a:lnTo>
                    <a:pt x="1" y="1503"/>
                  </a:lnTo>
                  <a:cubicBezTo>
                    <a:pt x="162" y="1694"/>
                    <a:pt x="387" y="1818"/>
                    <a:pt x="634" y="1856"/>
                  </a:cubicBezTo>
                  <a:cubicBezTo>
                    <a:pt x="803" y="1894"/>
                    <a:pt x="975" y="1913"/>
                    <a:pt x="1146" y="1913"/>
                  </a:cubicBezTo>
                  <a:cubicBezTo>
                    <a:pt x="1570" y="1913"/>
                    <a:pt x="1989" y="1797"/>
                    <a:pt x="2356" y="1572"/>
                  </a:cubicBezTo>
                  <a:cubicBezTo>
                    <a:pt x="2861" y="1286"/>
                    <a:pt x="3328" y="939"/>
                    <a:pt x="3748" y="538"/>
                  </a:cubicBezTo>
                  <a:cubicBezTo>
                    <a:pt x="4068" y="233"/>
                    <a:pt x="4239" y="17"/>
                    <a:pt x="421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4725269" y="2750437"/>
              <a:ext cx="32698" cy="7143"/>
            </a:xfrm>
            <a:custGeom>
              <a:avLst/>
              <a:gdLst/>
              <a:ahLst/>
              <a:cxnLst/>
              <a:rect l="l" t="t" r="r" b="b"/>
              <a:pathLst>
                <a:path w="2559" h="559" extrusionOk="0">
                  <a:moveTo>
                    <a:pt x="2559" y="0"/>
                  </a:moveTo>
                  <a:lnTo>
                    <a:pt x="2559" y="0"/>
                  </a:lnTo>
                  <a:cubicBezTo>
                    <a:pt x="2122" y="39"/>
                    <a:pt x="1689" y="119"/>
                    <a:pt x="1266" y="238"/>
                  </a:cubicBezTo>
                  <a:cubicBezTo>
                    <a:pt x="835" y="295"/>
                    <a:pt x="412" y="394"/>
                    <a:pt x="1" y="535"/>
                  </a:cubicBezTo>
                  <a:cubicBezTo>
                    <a:pt x="133" y="551"/>
                    <a:pt x="267" y="559"/>
                    <a:pt x="400" y="559"/>
                  </a:cubicBezTo>
                  <a:cubicBezTo>
                    <a:pt x="709" y="559"/>
                    <a:pt x="1017" y="516"/>
                    <a:pt x="1314" y="431"/>
                  </a:cubicBezTo>
                  <a:cubicBezTo>
                    <a:pt x="1754" y="373"/>
                    <a:pt x="2177" y="227"/>
                    <a:pt x="2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4107554" y="1503558"/>
              <a:ext cx="212221" cy="280134"/>
            </a:xfrm>
            <a:custGeom>
              <a:avLst/>
              <a:gdLst/>
              <a:ahLst/>
              <a:cxnLst/>
              <a:rect l="l" t="t" r="r" b="b"/>
              <a:pathLst>
                <a:path w="16609" h="21924" extrusionOk="0">
                  <a:moveTo>
                    <a:pt x="8353" y="1"/>
                  </a:moveTo>
                  <a:cubicBezTo>
                    <a:pt x="6791" y="1"/>
                    <a:pt x="5208" y="388"/>
                    <a:pt x="3748" y="1205"/>
                  </a:cubicBezTo>
                  <a:cubicBezTo>
                    <a:pt x="3709" y="1227"/>
                    <a:pt x="3670" y="1250"/>
                    <a:pt x="3632" y="1272"/>
                  </a:cubicBezTo>
                  <a:cubicBezTo>
                    <a:pt x="1775" y="2349"/>
                    <a:pt x="229" y="4287"/>
                    <a:pt x="354" y="6441"/>
                  </a:cubicBezTo>
                  <a:cubicBezTo>
                    <a:pt x="471" y="8465"/>
                    <a:pt x="1978" y="10098"/>
                    <a:pt x="3400" y="11540"/>
                  </a:cubicBezTo>
                  <a:cubicBezTo>
                    <a:pt x="1133" y="12483"/>
                    <a:pt x="1" y="15352"/>
                    <a:pt x="741" y="17686"/>
                  </a:cubicBezTo>
                  <a:cubicBezTo>
                    <a:pt x="1483" y="20021"/>
                    <a:pt x="3817" y="21670"/>
                    <a:pt x="6255" y="21894"/>
                  </a:cubicBezTo>
                  <a:cubicBezTo>
                    <a:pt x="6472" y="21914"/>
                    <a:pt x="6690" y="21924"/>
                    <a:pt x="6907" y="21924"/>
                  </a:cubicBezTo>
                  <a:cubicBezTo>
                    <a:pt x="9126" y="21924"/>
                    <a:pt x="11309" y="20907"/>
                    <a:pt x="12914" y="19354"/>
                  </a:cubicBezTo>
                  <a:cubicBezTo>
                    <a:pt x="14637" y="17592"/>
                    <a:pt x="15841" y="15389"/>
                    <a:pt x="16394" y="12988"/>
                  </a:cubicBezTo>
                  <a:lnTo>
                    <a:pt x="16608" y="4838"/>
                  </a:lnTo>
                  <a:cubicBezTo>
                    <a:pt x="14877" y="1743"/>
                    <a:pt x="11664" y="1"/>
                    <a:pt x="8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4118670" y="1470158"/>
              <a:ext cx="180393" cy="166286"/>
            </a:xfrm>
            <a:custGeom>
              <a:avLst/>
              <a:gdLst/>
              <a:ahLst/>
              <a:cxnLst/>
              <a:rect l="l" t="t" r="r" b="b"/>
              <a:pathLst>
                <a:path w="14118" h="13014" extrusionOk="0">
                  <a:moveTo>
                    <a:pt x="7604" y="0"/>
                  </a:moveTo>
                  <a:cubicBezTo>
                    <a:pt x="5569" y="0"/>
                    <a:pt x="3609" y="806"/>
                    <a:pt x="2159" y="2249"/>
                  </a:cubicBezTo>
                  <a:cubicBezTo>
                    <a:pt x="659" y="3834"/>
                    <a:pt x="0" y="6036"/>
                    <a:pt x="380" y="8184"/>
                  </a:cubicBezTo>
                  <a:cubicBezTo>
                    <a:pt x="543" y="9112"/>
                    <a:pt x="932" y="9984"/>
                    <a:pt x="1512" y="10726"/>
                  </a:cubicBezTo>
                  <a:cubicBezTo>
                    <a:pt x="2019" y="11365"/>
                    <a:pt x="2651" y="11895"/>
                    <a:pt x="3369" y="12281"/>
                  </a:cubicBezTo>
                  <a:cubicBezTo>
                    <a:pt x="4240" y="12763"/>
                    <a:pt x="5216" y="13013"/>
                    <a:pt x="6205" y="13013"/>
                  </a:cubicBezTo>
                  <a:cubicBezTo>
                    <a:pt x="6391" y="13013"/>
                    <a:pt x="6577" y="13004"/>
                    <a:pt x="6763" y="12987"/>
                  </a:cubicBezTo>
                  <a:cubicBezTo>
                    <a:pt x="7191" y="12950"/>
                    <a:pt x="7609" y="12844"/>
                    <a:pt x="8003" y="12673"/>
                  </a:cubicBezTo>
                  <a:lnTo>
                    <a:pt x="8003" y="12673"/>
                  </a:lnTo>
                  <a:cubicBezTo>
                    <a:pt x="7587" y="12776"/>
                    <a:pt x="7164" y="12851"/>
                    <a:pt x="6737" y="12898"/>
                  </a:cubicBezTo>
                  <a:cubicBezTo>
                    <a:pt x="6629" y="12904"/>
                    <a:pt x="6521" y="12907"/>
                    <a:pt x="6413" y="12907"/>
                  </a:cubicBezTo>
                  <a:cubicBezTo>
                    <a:pt x="4572" y="12907"/>
                    <a:pt x="2824" y="12065"/>
                    <a:pt x="1677" y="10610"/>
                  </a:cubicBezTo>
                  <a:cubicBezTo>
                    <a:pt x="1123" y="9891"/>
                    <a:pt x="755" y="9046"/>
                    <a:pt x="604" y="8151"/>
                  </a:cubicBezTo>
                  <a:cubicBezTo>
                    <a:pt x="243" y="6071"/>
                    <a:pt x="881" y="3943"/>
                    <a:pt x="2327" y="2405"/>
                  </a:cubicBezTo>
                  <a:cubicBezTo>
                    <a:pt x="3745" y="996"/>
                    <a:pt x="5660" y="211"/>
                    <a:pt x="7649" y="211"/>
                  </a:cubicBezTo>
                  <a:cubicBezTo>
                    <a:pt x="7757" y="211"/>
                    <a:pt x="7865" y="213"/>
                    <a:pt x="7973" y="218"/>
                  </a:cubicBezTo>
                  <a:cubicBezTo>
                    <a:pt x="9692" y="243"/>
                    <a:pt x="11340" y="904"/>
                    <a:pt x="12599" y="2073"/>
                  </a:cubicBezTo>
                  <a:cubicBezTo>
                    <a:pt x="13430" y="2878"/>
                    <a:pt x="13935" y="3960"/>
                    <a:pt x="14021" y="5113"/>
                  </a:cubicBezTo>
                  <a:cubicBezTo>
                    <a:pt x="14035" y="5536"/>
                    <a:pt x="13998" y="5961"/>
                    <a:pt x="13913" y="6375"/>
                  </a:cubicBezTo>
                  <a:cubicBezTo>
                    <a:pt x="13917" y="6375"/>
                    <a:pt x="13935" y="6350"/>
                    <a:pt x="13947" y="6297"/>
                  </a:cubicBezTo>
                  <a:cubicBezTo>
                    <a:pt x="13959" y="6246"/>
                    <a:pt x="13995" y="6168"/>
                    <a:pt x="14017" y="6062"/>
                  </a:cubicBezTo>
                  <a:cubicBezTo>
                    <a:pt x="14087" y="5751"/>
                    <a:pt x="14117" y="5431"/>
                    <a:pt x="14107" y="5113"/>
                  </a:cubicBezTo>
                  <a:cubicBezTo>
                    <a:pt x="14057" y="3924"/>
                    <a:pt x="13559" y="2798"/>
                    <a:pt x="12712" y="1960"/>
                  </a:cubicBezTo>
                  <a:cubicBezTo>
                    <a:pt x="11431" y="741"/>
                    <a:pt x="9741" y="45"/>
                    <a:pt x="7973" y="9"/>
                  </a:cubicBezTo>
                  <a:cubicBezTo>
                    <a:pt x="7850" y="3"/>
                    <a:pt x="7727" y="0"/>
                    <a:pt x="7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4149260" y="1647918"/>
              <a:ext cx="107229" cy="21019"/>
            </a:xfrm>
            <a:custGeom>
              <a:avLst/>
              <a:gdLst/>
              <a:ahLst/>
              <a:cxnLst/>
              <a:rect l="l" t="t" r="r" b="b"/>
              <a:pathLst>
                <a:path w="8392" h="1645" extrusionOk="0">
                  <a:moveTo>
                    <a:pt x="11" y="0"/>
                  </a:moveTo>
                  <a:cubicBezTo>
                    <a:pt x="10" y="0"/>
                    <a:pt x="10" y="0"/>
                    <a:pt x="9" y="1"/>
                  </a:cubicBezTo>
                  <a:cubicBezTo>
                    <a:pt x="0" y="14"/>
                    <a:pt x="92" y="95"/>
                    <a:pt x="268" y="238"/>
                  </a:cubicBezTo>
                  <a:cubicBezTo>
                    <a:pt x="521" y="432"/>
                    <a:pt x="792" y="606"/>
                    <a:pt x="1074" y="754"/>
                  </a:cubicBezTo>
                  <a:cubicBezTo>
                    <a:pt x="1493" y="978"/>
                    <a:pt x="1932" y="1161"/>
                    <a:pt x="2387" y="1302"/>
                  </a:cubicBezTo>
                  <a:cubicBezTo>
                    <a:pt x="2947" y="1472"/>
                    <a:pt x="3525" y="1580"/>
                    <a:pt x="4109" y="1625"/>
                  </a:cubicBezTo>
                  <a:cubicBezTo>
                    <a:pt x="4302" y="1638"/>
                    <a:pt x="4496" y="1644"/>
                    <a:pt x="4690" y="1644"/>
                  </a:cubicBezTo>
                  <a:cubicBezTo>
                    <a:pt x="5079" y="1644"/>
                    <a:pt x="5469" y="1618"/>
                    <a:pt x="5855" y="1565"/>
                  </a:cubicBezTo>
                  <a:cubicBezTo>
                    <a:pt x="6325" y="1494"/>
                    <a:pt x="6786" y="1379"/>
                    <a:pt x="7233" y="1220"/>
                  </a:cubicBezTo>
                  <a:cubicBezTo>
                    <a:pt x="7532" y="1115"/>
                    <a:pt x="7820" y="984"/>
                    <a:pt x="8095" y="828"/>
                  </a:cubicBezTo>
                  <a:cubicBezTo>
                    <a:pt x="8201" y="778"/>
                    <a:pt x="8302" y="715"/>
                    <a:pt x="8392" y="639"/>
                  </a:cubicBezTo>
                  <a:cubicBezTo>
                    <a:pt x="8390" y="636"/>
                    <a:pt x="8387" y="634"/>
                    <a:pt x="8381" y="634"/>
                  </a:cubicBezTo>
                  <a:cubicBezTo>
                    <a:pt x="8305" y="634"/>
                    <a:pt x="7875" y="854"/>
                    <a:pt x="7164" y="1070"/>
                  </a:cubicBezTo>
                  <a:cubicBezTo>
                    <a:pt x="6720" y="1202"/>
                    <a:pt x="6266" y="1299"/>
                    <a:pt x="5807" y="1358"/>
                  </a:cubicBezTo>
                  <a:cubicBezTo>
                    <a:pt x="5451" y="1404"/>
                    <a:pt x="5093" y="1427"/>
                    <a:pt x="4736" y="1427"/>
                  </a:cubicBezTo>
                  <a:cubicBezTo>
                    <a:pt x="3499" y="1427"/>
                    <a:pt x="2272" y="1150"/>
                    <a:pt x="1147" y="613"/>
                  </a:cubicBezTo>
                  <a:cubicBezTo>
                    <a:pt x="457" y="276"/>
                    <a:pt x="38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4111949" y="1559536"/>
              <a:ext cx="155617" cy="37016"/>
            </a:xfrm>
            <a:custGeom>
              <a:avLst/>
              <a:gdLst/>
              <a:ahLst/>
              <a:cxnLst/>
              <a:rect l="l" t="t" r="r" b="b"/>
              <a:pathLst>
                <a:path w="12179" h="2897" extrusionOk="0">
                  <a:moveTo>
                    <a:pt x="4043" y="1"/>
                  </a:moveTo>
                  <a:cubicBezTo>
                    <a:pt x="3757" y="1"/>
                    <a:pt x="3470" y="13"/>
                    <a:pt x="3185" y="36"/>
                  </a:cubicBezTo>
                  <a:cubicBezTo>
                    <a:pt x="2436" y="84"/>
                    <a:pt x="1712" y="328"/>
                    <a:pt x="1086" y="742"/>
                  </a:cubicBezTo>
                  <a:cubicBezTo>
                    <a:pt x="687" y="1051"/>
                    <a:pt x="373" y="1456"/>
                    <a:pt x="173" y="1922"/>
                  </a:cubicBezTo>
                  <a:cubicBezTo>
                    <a:pt x="91" y="2084"/>
                    <a:pt x="32" y="2258"/>
                    <a:pt x="1" y="2438"/>
                  </a:cubicBezTo>
                  <a:cubicBezTo>
                    <a:pt x="92" y="2284"/>
                    <a:pt x="175" y="2124"/>
                    <a:pt x="250" y="1961"/>
                  </a:cubicBezTo>
                  <a:cubicBezTo>
                    <a:pt x="466" y="1527"/>
                    <a:pt x="784" y="1153"/>
                    <a:pt x="1176" y="871"/>
                  </a:cubicBezTo>
                  <a:cubicBezTo>
                    <a:pt x="1787" y="494"/>
                    <a:pt x="2484" y="278"/>
                    <a:pt x="3201" y="242"/>
                  </a:cubicBezTo>
                  <a:cubicBezTo>
                    <a:pt x="3449" y="225"/>
                    <a:pt x="3698" y="216"/>
                    <a:pt x="3947" y="216"/>
                  </a:cubicBezTo>
                  <a:cubicBezTo>
                    <a:pt x="4581" y="216"/>
                    <a:pt x="5215" y="272"/>
                    <a:pt x="5842" y="385"/>
                  </a:cubicBezTo>
                  <a:cubicBezTo>
                    <a:pt x="7436" y="646"/>
                    <a:pt x="8981" y="1156"/>
                    <a:pt x="10417" y="1896"/>
                  </a:cubicBezTo>
                  <a:cubicBezTo>
                    <a:pt x="10982" y="2189"/>
                    <a:pt x="11413" y="2440"/>
                    <a:pt x="11710" y="2620"/>
                  </a:cubicBezTo>
                  <a:cubicBezTo>
                    <a:pt x="11854" y="2729"/>
                    <a:pt x="12012" y="2823"/>
                    <a:pt x="12178" y="2896"/>
                  </a:cubicBezTo>
                  <a:cubicBezTo>
                    <a:pt x="12049" y="2762"/>
                    <a:pt x="11905" y="2647"/>
                    <a:pt x="11747" y="2551"/>
                  </a:cubicBezTo>
                  <a:cubicBezTo>
                    <a:pt x="11348" y="2260"/>
                    <a:pt x="10931" y="1994"/>
                    <a:pt x="10498" y="1754"/>
                  </a:cubicBezTo>
                  <a:cubicBezTo>
                    <a:pt x="9063" y="963"/>
                    <a:pt x="7502" y="425"/>
                    <a:pt x="5885" y="165"/>
                  </a:cubicBezTo>
                  <a:cubicBezTo>
                    <a:pt x="5276" y="56"/>
                    <a:pt x="4660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4125200" y="1693994"/>
              <a:ext cx="154851" cy="54828"/>
            </a:xfrm>
            <a:custGeom>
              <a:avLst/>
              <a:gdLst/>
              <a:ahLst/>
              <a:cxnLst/>
              <a:rect l="l" t="t" r="r" b="b"/>
              <a:pathLst>
                <a:path w="12119" h="4291" extrusionOk="0">
                  <a:moveTo>
                    <a:pt x="1" y="1"/>
                  </a:moveTo>
                  <a:lnTo>
                    <a:pt x="1" y="155"/>
                  </a:lnTo>
                  <a:cubicBezTo>
                    <a:pt x="5" y="307"/>
                    <a:pt x="25" y="458"/>
                    <a:pt x="58" y="607"/>
                  </a:cubicBezTo>
                  <a:cubicBezTo>
                    <a:pt x="177" y="1159"/>
                    <a:pt x="423" y="1676"/>
                    <a:pt x="777" y="2116"/>
                  </a:cubicBezTo>
                  <a:cubicBezTo>
                    <a:pt x="1304" y="2764"/>
                    <a:pt x="1970" y="3287"/>
                    <a:pt x="2729" y="3639"/>
                  </a:cubicBezTo>
                  <a:cubicBezTo>
                    <a:pt x="3658" y="4066"/>
                    <a:pt x="4667" y="4286"/>
                    <a:pt x="5687" y="4289"/>
                  </a:cubicBezTo>
                  <a:cubicBezTo>
                    <a:pt x="5720" y="4290"/>
                    <a:pt x="5752" y="4290"/>
                    <a:pt x="5784" y="4290"/>
                  </a:cubicBezTo>
                  <a:cubicBezTo>
                    <a:pt x="6774" y="4290"/>
                    <a:pt x="7754" y="4089"/>
                    <a:pt x="8664" y="3699"/>
                  </a:cubicBezTo>
                  <a:cubicBezTo>
                    <a:pt x="9427" y="3371"/>
                    <a:pt x="10128" y="2917"/>
                    <a:pt x="10740" y="2356"/>
                  </a:cubicBezTo>
                  <a:cubicBezTo>
                    <a:pt x="11150" y="1978"/>
                    <a:pt x="11515" y="1553"/>
                    <a:pt x="11826" y="1090"/>
                  </a:cubicBezTo>
                  <a:cubicBezTo>
                    <a:pt x="11929" y="922"/>
                    <a:pt x="11997" y="798"/>
                    <a:pt x="12058" y="702"/>
                  </a:cubicBezTo>
                  <a:cubicBezTo>
                    <a:pt x="12118" y="607"/>
                    <a:pt x="12118" y="556"/>
                    <a:pt x="12118" y="556"/>
                  </a:cubicBezTo>
                  <a:lnTo>
                    <a:pt x="12118" y="556"/>
                  </a:lnTo>
                  <a:cubicBezTo>
                    <a:pt x="11682" y="1162"/>
                    <a:pt x="11180" y="1719"/>
                    <a:pt x="10623" y="2219"/>
                  </a:cubicBezTo>
                  <a:cubicBezTo>
                    <a:pt x="10014" y="2758"/>
                    <a:pt x="9322" y="3194"/>
                    <a:pt x="8573" y="3510"/>
                  </a:cubicBezTo>
                  <a:cubicBezTo>
                    <a:pt x="7681" y="3879"/>
                    <a:pt x="6725" y="4068"/>
                    <a:pt x="5761" y="4068"/>
                  </a:cubicBezTo>
                  <a:cubicBezTo>
                    <a:pt x="5735" y="4068"/>
                    <a:pt x="5709" y="4067"/>
                    <a:pt x="5683" y="4067"/>
                  </a:cubicBezTo>
                  <a:cubicBezTo>
                    <a:pt x="4692" y="4066"/>
                    <a:pt x="3712" y="3857"/>
                    <a:pt x="2807" y="3455"/>
                  </a:cubicBezTo>
                  <a:cubicBezTo>
                    <a:pt x="2071" y="3120"/>
                    <a:pt x="1418" y="2629"/>
                    <a:pt x="893" y="2017"/>
                  </a:cubicBezTo>
                  <a:cubicBezTo>
                    <a:pt x="541" y="1598"/>
                    <a:pt x="282" y="1111"/>
                    <a:pt x="132" y="586"/>
                  </a:cubicBezTo>
                  <a:cubicBezTo>
                    <a:pt x="28" y="2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4115425" y="1706707"/>
              <a:ext cx="175141" cy="80805"/>
            </a:xfrm>
            <a:custGeom>
              <a:avLst/>
              <a:gdLst/>
              <a:ahLst/>
              <a:cxnLst/>
              <a:rect l="l" t="t" r="r" b="b"/>
              <a:pathLst>
                <a:path w="13707" h="6324" extrusionOk="0">
                  <a:moveTo>
                    <a:pt x="44" y="1"/>
                  </a:moveTo>
                  <a:cubicBezTo>
                    <a:pt x="26" y="62"/>
                    <a:pt x="17" y="125"/>
                    <a:pt x="14" y="190"/>
                  </a:cubicBezTo>
                  <a:cubicBezTo>
                    <a:pt x="0" y="375"/>
                    <a:pt x="0" y="561"/>
                    <a:pt x="14" y="745"/>
                  </a:cubicBezTo>
                  <a:cubicBezTo>
                    <a:pt x="50" y="1425"/>
                    <a:pt x="212" y="2092"/>
                    <a:pt x="491" y="2713"/>
                  </a:cubicBezTo>
                  <a:cubicBezTo>
                    <a:pt x="898" y="3646"/>
                    <a:pt x="1523" y="4465"/>
                    <a:pt x="2314" y="5105"/>
                  </a:cubicBezTo>
                  <a:cubicBezTo>
                    <a:pt x="3321" y="5848"/>
                    <a:pt x="4532" y="6265"/>
                    <a:pt x="5784" y="6301"/>
                  </a:cubicBezTo>
                  <a:cubicBezTo>
                    <a:pt x="5967" y="6316"/>
                    <a:pt x="6149" y="6323"/>
                    <a:pt x="6331" y="6323"/>
                  </a:cubicBezTo>
                  <a:cubicBezTo>
                    <a:pt x="7940" y="6323"/>
                    <a:pt x="9503" y="5755"/>
                    <a:pt x="10743" y="4711"/>
                  </a:cubicBezTo>
                  <a:cubicBezTo>
                    <a:pt x="11139" y="4402"/>
                    <a:pt x="11496" y="4096"/>
                    <a:pt x="11810" y="3808"/>
                  </a:cubicBezTo>
                  <a:cubicBezTo>
                    <a:pt x="12439" y="3234"/>
                    <a:pt x="12913" y="2727"/>
                    <a:pt x="13232" y="2373"/>
                  </a:cubicBezTo>
                  <a:cubicBezTo>
                    <a:pt x="13407" y="2197"/>
                    <a:pt x="13566" y="2006"/>
                    <a:pt x="13706" y="1801"/>
                  </a:cubicBezTo>
                  <a:lnTo>
                    <a:pt x="13706" y="1801"/>
                  </a:lnTo>
                  <a:cubicBezTo>
                    <a:pt x="13508" y="1961"/>
                    <a:pt x="13319" y="2134"/>
                    <a:pt x="13142" y="2317"/>
                  </a:cubicBezTo>
                  <a:cubicBezTo>
                    <a:pt x="12801" y="2653"/>
                    <a:pt x="12311" y="3135"/>
                    <a:pt x="11673" y="3691"/>
                  </a:cubicBezTo>
                  <a:cubicBezTo>
                    <a:pt x="11354" y="3953"/>
                    <a:pt x="10996" y="4251"/>
                    <a:pt x="10600" y="4552"/>
                  </a:cubicBezTo>
                  <a:cubicBezTo>
                    <a:pt x="10190" y="4886"/>
                    <a:pt x="9744" y="5174"/>
                    <a:pt x="9275" y="5414"/>
                  </a:cubicBezTo>
                  <a:cubicBezTo>
                    <a:pt x="8309" y="5860"/>
                    <a:pt x="7262" y="6091"/>
                    <a:pt x="6203" y="6091"/>
                  </a:cubicBezTo>
                  <a:cubicBezTo>
                    <a:pt x="6058" y="6091"/>
                    <a:pt x="5913" y="6086"/>
                    <a:pt x="5768" y="6078"/>
                  </a:cubicBezTo>
                  <a:cubicBezTo>
                    <a:pt x="4561" y="6043"/>
                    <a:pt x="3391" y="5647"/>
                    <a:pt x="2413" y="4941"/>
                  </a:cubicBezTo>
                  <a:cubicBezTo>
                    <a:pt x="1638" y="4329"/>
                    <a:pt x="1020" y="3544"/>
                    <a:pt x="604" y="2649"/>
                  </a:cubicBezTo>
                  <a:cubicBezTo>
                    <a:pt x="319" y="2047"/>
                    <a:pt x="138" y="1400"/>
                    <a:pt x="74" y="736"/>
                  </a:cubicBezTo>
                  <a:cubicBezTo>
                    <a:pt x="51" y="556"/>
                    <a:pt x="41" y="375"/>
                    <a:pt x="44" y="194"/>
                  </a:cubicBezTo>
                  <a:cubicBezTo>
                    <a:pt x="53" y="130"/>
                    <a:pt x="53" y="64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4258903" y="1547487"/>
              <a:ext cx="108558" cy="166389"/>
            </a:xfrm>
            <a:custGeom>
              <a:avLst/>
              <a:gdLst/>
              <a:ahLst/>
              <a:cxnLst/>
              <a:rect l="l" t="t" r="r" b="b"/>
              <a:pathLst>
                <a:path w="8496" h="13022" extrusionOk="0">
                  <a:moveTo>
                    <a:pt x="4396" y="0"/>
                  </a:moveTo>
                  <a:cubicBezTo>
                    <a:pt x="4325" y="0"/>
                    <a:pt x="4253" y="3"/>
                    <a:pt x="4182" y="10"/>
                  </a:cubicBezTo>
                  <a:cubicBezTo>
                    <a:pt x="3079" y="184"/>
                    <a:pt x="2115" y="849"/>
                    <a:pt x="1560" y="1819"/>
                  </a:cubicBezTo>
                  <a:cubicBezTo>
                    <a:pt x="1018" y="2781"/>
                    <a:pt x="661" y="3835"/>
                    <a:pt x="505" y="4927"/>
                  </a:cubicBezTo>
                  <a:cubicBezTo>
                    <a:pt x="168" y="6736"/>
                    <a:pt x="0" y="8667"/>
                    <a:pt x="719" y="10354"/>
                  </a:cubicBezTo>
                  <a:cubicBezTo>
                    <a:pt x="1345" y="11825"/>
                    <a:pt x="2841" y="13021"/>
                    <a:pt x="4389" y="13021"/>
                  </a:cubicBezTo>
                  <a:cubicBezTo>
                    <a:pt x="4619" y="13021"/>
                    <a:pt x="4849" y="12995"/>
                    <a:pt x="5079" y="12939"/>
                  </a:cubicBezTo>
                  <a:cubicBezTo>
                    <a:pt x="6853" y="12508"/>
                    <a:pt x="7848" y="10566"/>
                    <a:pt x="8115" y="8757"/>
                  </a:cubicBezTo>
                  <a:cubicBezTo>
                    <a:pt x="8495" y="6050"/>
                    <a:pt x="7769" y="3306"/>
                    <a:pt x="6099" y="1141"/>
                  </a:cubicBezTo>
                  <a:lnTo>
                    <a:pt x="6099" y="1141"/>
                  </a:lnTo>
                  <a:lnTo>
                    <a:pt x="6728" y="1637"/>
                  </a:lnTo>
                  <a:cubicBezTo>
                    <a:pt x="6491" y="639"/>
                    <a:pt x="5428" y="0"/>
                    <a:pt x="4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4262200" y="1663328"/>
              <a:ext cx="43111" cy="8395"/>
            </a:xfrm>
            <a:custGeom>
              <a:avLst/>
              <a:gdLst/>
              <a:ahLst/>
              <a:cxnLst/>
              <a:rect l="l" t="t" r="r" b="b"/>
              <a:pathLst>
                <a:path w="3374" h="657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5"/>
                    <a:pt x="116" y="242"/>
                    <a:pt x="431" y="366"/>
                  </a:cubicBezTo>
                  <a:cubicBezTo>
                    <a:pt x="818" y="527"/>
                    <a:pt x="1231" y="619"/>
                    <a:pt x="1650" y="638"/>
                  </a:cubicBezTo>
                  <a:cubicBezTo>
                    <a:pt x="1756" y="651"/>
                    <a:pt x="1862" y="657"/>
                    <a:pt x="1968" y="657"/>
                  </a:cubicBezTo>
                  <a:cubicBezTo>
                    <a:pt x="2461" y="657"/>
                    <a:pt x="2947" y="523"/>
                    <a:pt x="3373" y="267"/>
                  </a:cubicBezTo>
                  <a:lnTo>
                    <a:pt x="3373" y="267"/>
                  </a:lnTo>
                  <a:cubicBezTo>
                    <a:pt x="2809" y="356"/>
                    <a:pt x="2239" y="405"/>
                    <a:pt x="1668" y="414"/>
                  </a:cubicBezTo>
                  <a:cubicBezTo>
                    <a:pt x="1270" y="393"/>
                    <a:pt x="876" y="329"/>
                    <a:pt x="491" y="221"/>
                  </a:cubicBezTo>
                  <a:cubicBezTo>
                    <a:pt x="337" y="171"/>
                    <a:pt x="191" y="98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4263746" y="1623232"/>
              <a:ext cx="52733" cy="3782"/>
            </a:xfrm>
            <a:custGeom>
              <a:avLst/>
              <a:gdLst/>
              <a:ahLst/>
              <a:cxnLst/>
              <a:rect l="l" t="t" r="r" b="b"/>
              <a:pathLst>
                <a:path w="4127" h="296" extrusionOk="0">
                  <a:moveTo>
                    <a:pt x="1262" y="0"/>
                  </a:moveTo>
                  <a:cubicBezTo>
                    <a:pt x="840" y="0"/>
                    <a:pt x="419" y="28"/>
                    <a:pt x="1" y="82"/>
                  </a:cubicBezTo>
                  <a:cubicBezTo>
                    <a:pt x="604" y="202"/>
                    <a:pt x="1217" y="262"/>
                    <a:pt x="1831" y="262"/>
                  </a:cubicBezTo>
                  <a:cubicBezTo>
                    <a:pt x="1907" y="262"/>
                    <a:pt x="1983" y="261"/>
                    <a:pt x="2059" y="259"/>
                  </a:cubicBezTo>
                  <a:cubicBezTo>
                    <a:pt x="2332" y="283"/>
                    <a:pt x="2605" y="295"/>
                    <a:pt x="2878" y="295"/>
                  </a:cubicBezTo>
                  <a:cubicBezTo>
                    <a:pt x="3296" y="295"/>
                    <a:pt x="3713" y="267"/>
                    <a:pt x="4126" y="211"/>
                  </a:cubicBezTo>
                  <a:cubicBezTo>
                    <a:pt x="3504" y="93"/>
                    <a:pt x="2874" y="32"/>
                    <a:pt x="2241" y="32"/>
                  </a:cubicBezTo>
                  <a:cubicBezTo>
                    <a:pt x="2183" y="32"/>
                    <a:pt x="2126" y="33"/>
                    <a:pt x="2068" y="34"/>
                  </a:cubicBezTo>
                  <a:cubicBezTo>
                    <a:pt x="1800" y="12"/>
                    <a:pt x="1531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4272537" y="1578191"/>
              <a:ext cx="35138" cy="4855"/>
            </a:xfrm>
            <a:custGeom>
              <a:avLst/>
              <a:gdLst/>
              <a:ahLst/>
              <a:cxnLst/>
              <a:rect l="l" t="t" r="r" b="b"/>
              <a:pathLst>
                <a:path w="2750" h="380" extrusionOk="0">
                  <a:moveTo>
                    <a:pt x="1161" y="1"/>
                  </a:moveTo>
                  <a:cubicBezTo>
                    <a:pt x="891" y="1"/>
                    <a:pt x="623" y="46"/>
                    <a:pt x="367" y="135"/>
                  </a:cubicBezTo>
                  <a:cubicBezTo>
                    <a:pt x="122" y="234"/>
                    <a:pt x="0" y="340"/>
                    <a:pt x="18" y="372"/>
                  </a:cubicBezTo>
                  <a:cubicBezTo>
                    <a:pt x="22" y="377"/>
                    <a:pt x="29" y="380"/>
                    <a:pt x="40" y="380"/>
                  </a:cubicBezTo>
                  <a:cubicBezTo>
                    <a:pt x="91" y="380"/>
                    <a:pt x="222" y="332"/>
                    <a:pt x="415" y="289"/>
                  </a:cubicBezTo>
                  <a:cubicBezTo>
                    <a:pt x="634" y="245"/>
                    <a:pt x="859" y="222"/>
                    <a:pt x="1083" y="222"/>
                  </a:cubicBezTo>
                  <a:cubicBezTo>
                    <a:pt x="1176" y="222"/>
                    <a:pt x="1269" y="226"/>
                    <a:pt x="1362" y="234"/>
                  </a:cubicBezTo>
                  <a:cubicBezTo>
                    <a:pt x="1895" y="295"/>
                    <a:pt x="2372" y="349"/>
                    <a:pt x="2603" y="349"/>
                  </a:cubicBezTo>
                  <a:cubicBezTo>
                    <a:pt x="2696" y="349"/>
                    <a:pt x="2749" y="340"/>
                    <a:pt x="2749" y="319"/>
                  </a:cubicBezTo>
                  <a:cubicBezTo>
                    <a:pt x="2315" y="130"/>
                    <a:pt x="1848" y="25"/>
                    <a:pt x="1376" y="10"/>
                  </a:cubicBezTo>
                  <a:cubicBezTo>
                    <a:pt x="1304" y="4"/>
                    <a:pt x="1233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4355936" y="1311832"/>
              <a:ext cx="403948" cy="327462"/>
            </a:xfrm>
            <a:custGeom>
              <a:avLst/>
              <a:gdLst/>
              <a:ahLst/>
              <a:cxnLst/>
              <a:rect l="l" t="t" r="r" b="b"/>
              <a:pathLst>
                <a:path w="31614" h="25628" extrusionOk="0">
                  <a:moveTo>
                    <a:pt x="20191" y="0"/>
                  </a:moveTo>
                  <a:cubicBezTo>
                    <a:pt x="17322" y="0"/>
                    <a:pt x="14454" y="1105"/>
                    <a:pt x="12280" y="3309"/>
                  </a:cubicBezTo>
                  <a:cubicBezTo>
                    <a:pt x="11160" y="4450"/>
                    <a:pt x="10269" y="5841"/>
                    <a:pt x="8942" y="6733"/>
                  </a:cubicBezTo>
                  <a:cubicBezTo>
                    <a:pt x="7442" y="7740"/>
                    <a:pt x="5577" y="7968"/>
                    <a:pt x="3898" y="8648"/>
                  </a:cubicBezTo>
                  <a:cubicBezTo>
                    <a:pt x="2218" y="9330"/>
                    <a:pt x="547" y="10725"/>
                    <a:pt x="598" y="12526"/>
                  </a:cubicBezTo>
                  <a:lnTo>
                    <a:pt x="1" y="23163"/>
                  </a:lnTo>
                  <a:cubicBezTo>
                    <a:pt x="55" y="24664"/>
                    <a:pt x="1616" y="25628"/>
                    <a:pt x="3137" y="25628"/>
                  </a:cubicBezTo>
                  <a:cubicBezTo>
                    <a:pt x="3502" y="25628"/>
                    <a:pt x="3865" y="25572"/>
                    <a:pt x="4204" y="25456"/>
                  </a:cubicBezTo>
                  <a:cubicBezTo>
                    <a:pt x="5957" y="24852"/>
                    <a:pt x="7115" y="23214"/>
                    <a:pt x="8045" y="21608"/>
                  </a:cubicBezTo>
                  <a:cubicBezTo>
                    <a:pt x="8976" y="20002"/>
                    <a:pt x="9845" y="18266"/>
                    <a:pt x="11361" y="17199"/>
                  </a:cubicBezTo>
                  <a:cubicBezTo>
                    <a:pt x="12601" y="16326"/>
                    <a:pt x="14059" y="16032"/>
                    <a:pt x="15579" y="16032"/>
                  </a:cubicBezTo>
                  <a:cubicBezTo>
                    <a:pt x="17143" y="16032"/>
                    <a:pt x="18773" y="16344"/>
                    <a:pt x="20299" y="16656"/>
                  </a:cubicBezTo>
                  <a:cubicBezTo>
                    <a:pt x="21658" y="16933"/>
                    <a:pt x="23114" y="17175"/>
                    <a:pt x="24518" y="17175"/>
                  </a:cubicBezTo>
                  <a:cubicBezTo>
                    <a:pt x="26227" y="17175"/>
                    <a:pt x="27860" y="16817"/>
                    <a:pt x="29150" y="15729"/>
                  </a:cubicBezTo>
                  <a:cubicBezTo>
                    <a:pt x="31175" y="14008"/>
                    <a:pt x="31614" y="10992"/>
                    <a:pt x="30968" y="8408"/>
                  </a:cubicBezTo>
                  <a:cubicBezTo>
                    <a:pt x="30473" y="6433"/>
                    <a:pt x="29445" y="4631"/>
                    <a:pt x="27994" y="3202"/>
                  </a:cubicBezTo>
                  <a:cubicBezTo>
                    <a:pt x="25830" y="1066"/>
                    <a:pt x="23009" y="0"/>
                    <a:pt x="20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4285442" y="1380958"/>
              <a:ext cx="547695" cy="545216"/>
            </a:xfrm>
            <a:custGeom>
              <a:avLst/>
              <a:gdLst/>
              <a:ahLst/>
              <a:cxnLst/>
              <a:rect l="l" t="t" r="r" b="b"/>
              <a:pathLst>
                <a:path w="42864" h="42670" extrusionOk="0">
                  <a:moveTo>
                    <a:pt x="27147" y="1"/>
                  </a:moveTo>
                  <a:cubicBezTo>
                    <a:pt x="26663" y="1"/>
                    <a:pt x="26173" y="28"/>
                    <a:pt x="25680" y="85"/>
                  </a:cubicBezTo>
                  <a:cubicBezTo>
                    <a:pt x="24276" y="244"/>
                    <a:pt x="22910" y="635"/>
                    <a:pt x="21634" y="1242"/>
                  </a:cubicBezTo>
                  <a:lnTo>
                    <a:pt x="6237" y="8107"/>
                  </a:lnTo>
                  <a:cubicBezTo>
                    <a:pt x="6435" y="9623"/>
                    <a:pt x="5340" y="10974"/>
                    <a:pt x="4251" y="12043"/>
                  </a:cubicBezTo>
                  <a:cubicBezTo>
                    <a:pt x="3161" y="13112"/>
                    <a:pt x="1933" y="14244"/>
                    <a:pt x="1739" y="15755"/>
                  </a:cubicBezTo>
                  <a:cubicBezTo>
                    <a:pt x="1515" y="17527"/>
                    <a:pt x="2803" y="19266"/>
                    <a:pt x="2428" y="21006"/>
                  </a:cubicBezTo>
                  <a:cubicBezTo>
                    <a:pt x="2191" y="22113"/>
                    <a:pt x="1334" y="22965"/>
                    <a:pt x="813" y="23970"/>
                  </a:cubicBezTo>
                  <a:cubicBezTo>
                    <a:pt x="116" y="25415"/>
                    <a:pt x="1" y="27074"/>
                    <a:pt x="490" y="28604"/>
                  </a:cubicBezTo>
                  <a:cubicBezTo>
                    <a:pt x="921" y="30129"/>
                    <a:pt x="1654" y="33532"/>
                    <a:pt x="2712" y="34717"/>
                  </a:cubicBezTo>
                  <a:cubicBezTo>
                    <a:pt x="5642" y="37989"/>
                    <a:pt x="10302" y="40814"/>
                    <a:pt x="14583" y="41798"/>
                  </a:cubicBezTo>
                  <a:cubicBezTo>
                    <a:pt x="17405" y="42445"/>
                    <a:pt x="20299" y="42669"/>
                    <a:pt x="23199" y="42669"/>
                  </a:cubicBezTo>
                  <a:cubicBezTo>
                    <a:pt x="24699" y="42669"/>
                    <a:pt x="26200" y="42609"/>
                    <a:pt x="27694" y="42517"/>
                  </a:cubicBezTo>
                  <a:cubicBezTo>
                    <a:pt x="31282" y="42297"/>
                    <a:pt x="35409" y="42460"/>
                    <a:pt x="38402" y="37525"/>
                  </a:cubicBezTo>
                  <a:cubicBezTo>
                    <a:pt x="39948" y="34967"/>
                    <a:pt x="40719" y="31569"/>
                    <a:pt x="41541" y="28695"/>
                  </a:cubicBezTo>
                  <a:cubicBezTo>
                    <a:pt x="42248" y="26218"/>
                    <a:pt x="42864" y="23570"/>
                    <a:pt x="42124" y="21102"/>
                  </a:cubicBezTo>
                  <a:cubicBezTo>
                    <a:pt x="41693" y="19663"/>
                    <a:pt x="40831" y="18388"/>
                    <a:pt x="40400" y="16950"/>
                  </a:cubicBezTo>
                  <a:cubicBezTo>
                    <a:pt x="39870" y="15153"/>
                    <a:pt x="40064" y="13229"/>
                    <a:pt x="39849" y="11351"/>
                  </a:cubicBezTo>
                  <a:cubicBezTo>
                    <a:pt x="39104" y="4820"/>
                    <a:pt x="33567" y="1"/>
                    <a:pt x="27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4443091" y="2009624"/>
              <a:ext cx="307" cy="2044"/>
            </a:xfrm>
            <a:custGeom>
              <a:avLst/>
              <a:gdLst/>
              <a:ahLst/>
              <a:cxnLst/>
              <a:rect l="l" t="t" r="r" b="b"/>
              <a:pathLst>
                <a:path w="24" h="160" extrusionOk="0">
                  <a:moveTo>
                    <a:pt x="1" y="0"/>
                  </a:moveTo>
                  <a:cubicBezTo>
                    <a:pt x="1" y="0"/>
                    <a:pt x="1" y="107"/>
                    <a:pt x="23" y="15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4419632" y="1424044"/>
              <a:ext cx="360900" cy="690560"/>
            </a:xfrm>
            <a:custGeom>
              <a:avLst/>
              <a:gdLst/>
              <a:ahLst/>
              <a:cxnLst/>
              <a:rect l="l" t="t" r="r" b="b"/>
              <a:pathLst>
                <a:path w="28245" h="54045" extrusionOk="0">
                  <a:moveTo>
                    <a:pt x="19376" y="0"/>
                  </a:moveTo>
                  <a:cubicBezTo>
                    <a:pt x="19170" y="0"/>
                    <a:pt x="18960" y="12"/>
                    <a:pt x="18748" y="35"/>
                  </a:cubicBezTo>
                  <a:lnTo>
                    <a:pt x="2729" y="4122"/>
                  </a:lnTo>
                  <a:cubicBezTo>
                    <a:pt x="1170" y="4289"/>
                    <a:pt x="1" y="5622"/>
                    <a:pt x="38" y="7189"/>
                  </a:cubicBezTo>
                  <a:lnTo>
                    <a:pt x="1795" y="44968"/>
                  </a:lnTo>
                  <a:cubicBezTo>
                    <a:pt x="1820" y="45609"/>
                    <a:pt x="1966" y="46241"/>
                    <a:pt x="2227" y="46828"/>
                  </a:cubicBezTo>
                  <a:cubicBezTo>
                    <a:pt x="3222" y="49020"/>
                    <a:pt x="6153" y="54045"/>
                    <a:pt x="12114" y="54045"/>
                  </a:cubicBezTo>
                  <a:cubicBezTo>
                    <a:pt x="13275" y="54045"/>
                    <a:pt x="14551" y="53854"/>
                    <a:pt x="15949" y="53415"/>
                  </a:cubicBezTo>
                  <a:cubicBezTo>
                    <a:pt x="18051" y="52756"/>
                    <a:pt x="19012" y="50456"/>
                    <a:pt x="19425" y="48095"/>
                  </a:cubicBezTo>
                  <a:cubicBezTo>
                    <a:pt x="19425" y="47815"/>
                    <a:pt x="19542" y="47565"/>
                    <a:pt x="19546" y="47297"/>
                  </a:cubicBezTo>
                  <a:cubicBezTo>
                    <a:pt x="19752" y="45537"/>
                    <a:pt x="19774" y="43758"/>
                    <a:pt x="19611" y="41992"/>
                  </a:cubicBezTo>
                  <a:cubicBezTo>
                    <a:pt x="19640" y="38946"/>
                    <a:pt x="19637" y="37655"/>
                    <a:pt x="19636" y="37624"/>
                  </a:cubicBezTo>
                  <a:lnTo>
                    <a:pt x="19636" y="37624"/>
                  </a:lnTo>
                  <a:cubicBezTo>
                    <a:pt x="19636" y="37624"/>
                    <a:pt x="19637" y="37624"/>
                    <a:pt x="19639" y="37624"/>
                  </a:cubicBezTo>
                  <a:cubicBezTo>
                    <a:pt x="19799" y="37624"/>
                    <a:pt x="26230" y="36411"/>
                    <a:pt x="27561" y="27929"/>
                  </a:cubicBezTo>
                  <a:cubicBezTo>
                    <a:pt x="28244" y="23660"/>
                    <a:pt x="28011" y="16660"/>
                    <a:pt x="27642" y="10941"/>
                  </a:cubicBezTo>
                  <a:cubicBezTo>
                    <a:pt x="27320" y="6006"/>
                    <a:pt x="24156" y="0"/>
                    <a:pt x="1937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4711687" y="1622670"/>
              <a:ext cx="28277" cy="26961"/>
            </a:xfrm>
            <a:custGeom>
              <a:avLst/>
              <a:gdLst/>
              <a:ahLst/>
              <a:cxnLst/>
              <a:rect l="l" t="t" r="r" b="b"/>
              <a:pathLst>
                <a:path w="2213" h="2110" extrusionOk="0">
                  <a:moveTo>
                    <a:pt x="1152" y="1"/>
                  </a:moveTo>
                  <a:cubicBezTo>
                    <a:pt x="1123" y="1"/>
                    <a:pt x="1093" y="2"/>
                    <a:pt x="1064" y="4"/>
                  </a:cubicBezTo>
                  <a:cubicBezTo>
                    <a:pt x="469" y="28"/>
                    <a:pt x="1" y="521"/>
                    <a:pt x="8" y="1115"/>
                  </a:cubicBezTo>
                  <a:cubicBezTo>
                    <a:pt x="8" y="1126"/>
                    <a:pt x="10" y="1136"/>
                    <a:pt x="10" y="1147"/>
                  </a:cubicBezTo>
                  <a:cubicBezTo>
                    <a:pt x="55" y="1694"/>
                    <a:pt x="515" y="2110"/>
                    <a:pt x="1054" y="2110"/>
                  </a:cubicBezTo>
                  <a:cubicBezTo>
                    <a:pt x="1084" y="2110"/>
                    <a:pt x="1114" y="2108"/>
                    <a:pt x="1145" y="2106"/>
                  </a:cubicBezTo>
                  <a:cubicBezTo>
                    <a:pt x="1742" y="2085"/>
                    <a:pt x="2212" y="1592"/>
                    <a:pt x="2205" y="995"/>
                  </a:cubicBezTo>
                  <a:cubicBezTo>
                    <a:pt x="2205" y="987"/>
                    <a:pt x="2203" y="977"/>
                    <a:pt x="2203" y="968"/>
                  </a:cubicBezTo>
                  <a:cubicBezTo>
                    <a:pt x="2156" y="417"/>
                    <a:pt x="1695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4697299" y="1595645"/>
              <a:ext cx="57103" cy="15026"/>
            </a:xfrm>
            <a:custGeom>
              <a:avLst/>
              <a:gdLst/>
              <a:ahLst/>
              <a:cxnLst/>
              <a:rect l="l" t="t" r="r" b="b"/>
              <a:pathLst>
                <a:path w="4469" h="1176" extrusionOk="0">
                  <a:moveTo>
                    <a:pt x="2291" y="1"/>
                  </a:moveTo>
                  <a:cubicBezTo>
                    <a:pt x="2282" y="1"/>
                    <a:pt x="2273" y="1"/>
                    <a:pt x="2263" y="1"/>
                  </a:cubicBezTo>
                  <a:cubicBezTo>
                    <a:pt x="2258" y="1"/>
                    <a:pt x="2253" y="1"/>
                    <a:pt x="2249" y="1"/>
                  </a:cubicBezTo>
                  <a:cubicBezTo>
                    <a:pt x="1631" y="1"/>
                    <a:pt x="1027" y="190"/>
                    <a:pt x="519" y="543"/>
                  </a:cubicBezTo>
                  <a:cubicBezTo>
                    <a:pt x="144" y="819"/>
                    <a:pt x="1" y="1077"/>
                    <a:pt x="66" y="1142"/>
                  </a:cubicBezTo>
                  <a:cubicBezTo>
                    <a:pt x="80" y="1158"/>
                    <a:pt x="103" y="1165"/>
                    <a:pt x="134" y="1165"/>
                  </a:cubicBezTo>
                  <a:cubicBezTo>
                    <a:pt x="389" y="1165"/>
                    <a:pt x="1194" y="690"/>
                    <a:pt x="2245" y="686"/>
                  </a:cubicBezTo>
                  <a:cubicBezTo>
                    <a:pt x="2250" y="686"/>
                    <a:pt x="2254" y="686"/>
                    <a:pt x="2258" y="686"/>
                  </a:cubicBezTo>
                  <a:cubicBezTo>
                    <a:pt x="3309" y="686"/>
                    <a:pt x="4085" y="1175"/>
                    <a:pt x="4334" y="1175"/>
                  </a:cubicBezTo>
                  <a:cubicBezTo>
                    <a:pt x="4363" y="1175"/>
                    <a:pt x="4385" y="1169"/>
                    <a:pt x="4399" y="1154"/>
                  </a:cubicBezTo>
                  <a:cubicBezTo>
                    <a:pt x="4468" y="1089"/>
                    <a:pt x="4342" y="827"/>
                    <a:pt x="3987" y="552"/>
                  </a:cubicBezTo>
                  <a:cubicBezTo>
                    <a:pt x="3493" y="194"/>
                    <a:pt x="2900" y="1"/>
                    <a:pt x="2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4561845" y="1622670"/>
              <a:ext cx="28289" cy="26961"/>
            </a:xfrm>
            <a:custGeom>
              <a:avLst/>
              <a:gdLst/>
              <a:ahLst/>
              <a:cxnLst/>
              <a:rect l="l" t="t" r="r" b="b"/>
              <a:pathLst>
                <a:path w="2214" h="2110" extrusionOk="0">
                  <a:moveTo>
                    <a:pt x="1155" y="1"/>
                  </a:moveTo>
                  <a:cubicBezTo>
                    <a:pt x="1126" y="1"/>
                    <a:pt x="1096" y="2"/>
                    <a:pt x="1067" y="4"/>
                  </a:cubicBezTo>
                  <a:cubicBezTo>
                    <a:pt x="471" y="25"/>
                    <a:pt x="1" y="519"/>
                    <a:pt x="11" y="1115"/>
                  </a:cubicBezTo>
                  <a:cubicBezTo>
                    <a:pt x="11" y="1126"/>
                    <a:pt x="13" y="1136"/>
                    <a:pt x="13" y="1147"/>
                  </a:cubicBezTo>
                  <a:cubicBezTo>
                    <a:pt x="58" y="1694"/>
                    <a:pt x="517" y="2110"/>
                    <a:pt x="1057" y="2110"/>
                  </a:cubicBezTo>
                  <a:cubicBezTo>
                    <a:pt x="1087" y="2110"/>
                    <a:pt x="1117" y="2108"/>
                    <a:pt x="1148" y="2106"/>
                  </a:cubicBezTo>
                  <a:cubicBezTo>
                    <a:pt x="1744" y="2085"/>
                    <a:pt x="2213" y="1591"/>
                    <a:pt x="2203" y="995"/>
                  </a:cubicBezTo>
                  <a:cubicBezTo>
                    <a:pt x="2203" y="984"/>
                    <a:pt x="2201" y="974"/>
                    <a:pt x="2201" y="963"/>
                  </a:cubicBezTo>
                  <a:cubicBezTo>
                    <a:pt x="2154" y="415"/>
                    <a:pt x="1695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4548493" y="1598610"/>
              <a:ext cx="57077" cy="15039"/>
            </a:xfrm>
            <a:custGeom>
              <a:avLst/>
              <a:gdLst/>
              <a:ahLst/>
              <a:cxnLst/>
              <a:rect l="l" t="t" r="r" b="b"/>
              <a:pathLst>
                <a:path w="4467" h="1177" extrusionOk="0">
                  <a:moveTo>
                    <a:pt x="2231" y="0"/>
                  </a:moveTo>
                  <a:cubicBezTo>
                    <a:pt x="1611" y="0"/>
                    <a:pt x="1006" y="191"/>
                    <a:pt x="496" y="544"/>
                  </a:cubicBezTo>
                  <a:cubicBezTo>
                    <a:pt x="139" y="818"/>
                    <a:pt x="1" y="1081"/>
                    <a:pt x="65" y="1147"/>
                  </a:cubicBezTo>
                  <a:cubicBezTo>
                    <a:pt x="79" y="1162"/>
                    <a:pt x="101" y="1169"/>
                    <a:pt x="132" y="1169"/>
                  </a:cubicBezTo>
                  <a:cubicBezTo>
                    <a:pt x="384" y="1169"/>
                    <a:pt x="1191" y="697"/>
                    <a:pt x="2245" y="689"/>
                  </a:cubicBezTo>
                  <a:cubicBezTo>
                    <a:pt x="2252" y="689"/>
                    <a:pt x="2259" y="689"/>
                    <a:pt x="2267" y="689"/>
                  </a:cubicBezTo>
                  <a:cubicBezTo>
                    <a:pt x="3313" y="689"/>
                    <a:pt x="4085" y="1176"/>
                    <a:pt x="4333" y="1176"/>
                  </a:cubicBezTo>
                  <a:cubicBezTo>
                    <a:pt x="4362" y="1176"/>
                    <a:pt x="4384" y="1169"/>
                    <a:pt x="4398" y="1155"/>
                  </a:cubicBezTo>
                  <a:cubicBezTo>
                    <a:pt x="4467" y="1104"/>
                    <a:pt x="4342" y="845"/>
                    <a:pt x="3968" y="553"/>
                  </a:cubicBezTo>
                  <a:cubicBezTo>
                    <a:pt x="3471" y="194"/>
                    <a:pt x="2873" y="0"/>
                    <a:pt x="2259" y="0"/>
                  </a:cubicBezTo>
                  <a:cubicBezTo>
                    <a:pt x="2255" y="0"/>
                    <a:pt x="2250" y="0"/>
                    <a:pt x="2245" y="0"/>
                  </a:cubicBezTo>
                  <a:cubicBezTo>
                    <a:pt x="2240" y="0"/>
                    <a:pt x="2235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4651019" y="1599415"/>
              <a:ext cx="47839" cy="126842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4523947" y="1865941"/>
              <a:ext cx="146903" cy="66379"/>
            </a:xfrm>
            <a:custGeom>
              <a:avLst/>
              <a:gdLst/>
              <a:ahLst/>
              <a:cxnLst/>
              <a:rect l="l" t="t" r="r" b="b"/>
              <a:pathLst>
                <a:path w="11497" h="5195" extrusionOk="0">
                  <a:moveTo>
                    <a:pt x="0" y="0"/>
                  </a:moveTo>
                  <a:cubicBezTo>
                    <a:pt x="0" y="0"/>
                    <a:pt x="2540" y="5194"/>
                    <a:pt x="9897" y="5194"/>
                  </a:cubicBezTo>
                  <a:cubicBezTo>
                    <a:pt x="10407" y="5194"/>
                    <a:pt x="10940" y="5169"/>
                    <a:pt x="11496" y="5116"/>
                  </a:cubicBezTo>
                  <a:lnTo>
                    <a:pt x="11487" y="3061"/>
                  </a:lnTo>
                  <a:cubicBezTo>
                    <a:pt x="11376" y="3063"/>
                    <a:pt x="11265" y="3063"/>
                    <a:pt x="11155" y="3063"/>
                  </a:cubicBezTo>
                  <a:cubicBezTo>
                    <a:pt x="7231" y="3063"/>
                    <a:pt x="3377" y="2006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4607307" y="1751710"/>
              <a:ext cx="48043" cy="33566"/>
            </a:xfrm>
            <a:custGeom>
              <a:avLst/>
              <a:gdLst/>
              <a:ahLst/>
              <a:cxnLst/>
              <a:rect l="l" t="t" r="r" b="b"/>
              <a:pathLst>
                <a:path w="3760" h="2627" extrusionOk="0">
                  <a:moveTo>
                    <a:pt x="1945" y="0"/>
                  </a:moveTo>
                  <a:cubicBezTo>
                    <a:pt x="1864" y="0"/>
                    <a:pt x="1784" y="5"/>
                    <a:pt x="1703" y="14"/>
                  </a:cubicBezTo>
                  <a:cubicBezTo>
                    <a:pt x="1176" y="64"/>
                    <a:pt x="691" y="325"/>
                    <a:pt x="359" y="738"/>
                  </a:cubicBezTo>
                  <a:cubicBezTo>
                    <a:pt x="38" y="1143"/>
                    <a:pt x="0" y="1707"/>
                    <a:pt x="269" y="2150"/>
                  </a:cubicBezTo>
                  <a:cubicBezTo>
                    <a:pt x="548" y="2459"/>
                    <a:pt x="938" y="2626"/>
                    <a:pt x="1339" y="2626"/>
                  </a:cubicBezTo>
                  <a:cubicBezTo>
                    <a:pt x="1501" y="2626"/>
                    <a:pt x="1665" y="2599"/>
                    <a:pt x="1824" y="2542"/>
                  </a:cubicBezTo>
                  <a:cubicBezTo>
                    <a:pt x="2383" y="2341"/>
                    <a:pt x="2896" y="2033"/>
                    <a:pt x="3336" y="1634"/>
                  </a:cubicBezTo>
                  <a:cubicBezTo>
                    <a:pt x="3470" y="1539"/>
                    <a:pt x="3584" y="1419"/>
                    <a:pt x="3672" y="1281"/>
                  </a:cubicBezTo>
                  <a:cubicBezTo>
                    <a:pt x="3759" y="1150"/>
                    <a:pt x="3759" y="981"/>
                    <a:pt x="3672" y="850"/>
                  </a:cubicBezTo>
                  <a:lnTo>
                    <a:pt x="3620" y="802"/>
                  </a:lnTo>
                  <a:cubicBezTo>
                    <a:pt x="3208" y="292"/>
                    <a:pt x="2592" y="0"/>
                    <a:pt x="19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4612418" y="1736249"/>
              <a:ext cx="51161" cy="43444"/>
            </a:xfrm>
            <a:custGeom>
              <a:avLst/>
              <a:gdLst/>
              <a:ahLst/>
              <a:cxnLst/>
              <a:rect l="l" t="t" r="r" b="b"/>
              <a:pathLst>
                <a:path w="4004" h="3400" extrusionOk="0">
                  <a:moveTo>
                    <a:pt x="228" y="0"/>
                  </a:moveTo>
                  <a:cubicBezTo>
                    <a:pt x="138" y="0"/>
                    <a:pt x="0" y="318"/>
                    <a:pt x="42" y="850"/>
                  </a:cubicBezTo>
                  <a:cubicBezTo>
                    <a:pt x="127" y="1568"/>
                    <a:pt x="488" y="2225"/>
                    <a:pt x="1051" y="2682"/>
                  </a:cubicBezTo>
                  <a:cubicBezTo>
                    <a:pt x="1618" y="3146"/>
                    <a:pt x="2330" y="3400"/>
                    <a:pt x="3064" y="3400"/>
                  </a:cubicBezTo>
                  <a:cubicBezTo>
                    <a:pt x="3083" y="3400"/>
                    <a:pt x="3102" y="3400"/>
                    <a:pt x="3121" y="3399"/>
                  </a:cubicBezTo>
                  <a:cubicBezTo>
                    <a:pt x="3699" y="3383"/>
                    <a:pt x="4003" y="3210"/>
                    <a:pt x="4003" y="3132"/>
                  </a:cubicBezTo>
                  <a:cubicBezTo>
                    <a:pt x="3996" y="2952"/>
                    <a:pt x="2618" y="3077"/>
                    <a:pt x="1523" y="2185"/>
                  </a:cubicBezTo>
                  <a:cubicBezTo>
                    <a:pt x="429" y="1293"/>
                    <a:pt x="425" y="1"/>
                    <a:pt x="231" y="1"/>
                  </a:cubicBezTo>
                  <a:cubicBezTo>
                    <a:pt x="230" y="1"/>
                    <a:pt x="229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4541554" y="1575725"/>
              <a:ext cx="70468" cy="20393"/>
            </a:xfrm>
            <a:custGeom>
              <a:avLst/>
              <a:gdLst/>
              <a:ahLst/>
              <a:cxnLst/>
              <a:rect l="l" t="t" r="r" b="b"/>
              <a:pathLst>
                <a:path w="5515" h="1596" extrusionOk="0">
                  <a:moveTo>
                    <a:pt x="3176" y="0"/>
                  </a:moveTo>
                  <a:cubicBezTo>
                    <a:pt x="2291" y="0"/>
                    <a:pt x="1412" y="250"/>
                    <a:pt x="647" y="736"/>
                  </a:cubicBezTo>
                  <a:cubicBezTo>
                    <a:pt x="196" y="1060"/>
                    <a:pt x="0" y="1353"/>
                    <a:pt x="83" y="1491"/>
                  </a:cubicBezTo>
                  <a:cubicBezTo>
                    <a:pt x="131" y="1566"/>
                    <a:pt x="242" y="1596"/>
                    <a:pt x="405" y="1596"/>
                  </a:cubicBezTo>
                  <a:cubicBezTo>
                    <a:pt x="869" y="1596"/>
                    <a:pt x="1751" y="1355"/>
                    <a:pt x="2784" y="1228"/>
                  </a:cubicBezTo>
                  <a:cubicBezTo>
                    <a:pt x="4180" y="1056"/>
                    <a:pt x="5355" y="1206"/>
                    <a:pt x="5471" y="883"/>
                  </a:cubicBezTo>
                  <a:cubicBezTo>
                    <a:pt x="5514" y="728"/>
                    <a:pt x="5264" y="478"/>
                    <a:pt x="4752" y="272"/>
                  </a:cubicBezTo>
                  <a:cubicBezTo>
                    <a:pt x="4240" y="90"/>
                    <a:pt x="3707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4695485" y="1551205"/>
              <a:ext cx="53512" cy="16905"/>
            </a:xfrm>
            <a:custGeom>
              <a:avLst/>
              <a:gdLst/>
              <a:ahLst/>
              <a:cxnLst/>
              <a:rect l="l" t="t" r="r" b="b"/>
              <a:pathLst>
                <a:path w="4188" h="1323" extrusionOk="0">
                  <a:moveTo>
                    <a:pt x="2041" y="1"/>
                  </a:moveTo>
                  <a:cubicBezTo>
                    <a:pt x="1505" y="1"/>
                    <a:pt x="969" y="149"/>
                    <a:pt x="496" y="447"/>
                  </a:cubicBezTo>
                  <a:cubicBezTo>
                    <a:pt x="134" y="705"/>
                    <a:pt x="0" y="972"/>
                    <a:pt x="86" y="1109"/>
                  </a:cubicBezTo>
                  <a:cubicBezTo>
                    <a:pt x="170" y="1230"/>
                    <a:pt x="372" y="1264"/>
                    <a:pt x="653" y="1264"/>
                  </a:cubicBezTo>
                  <a:cubicBezTo>
                    <a:pt x="1024" y="1264"/>
                    <a:pt x="1531" y="1205"/>
                    <a:pt x="2090" y="1205"/>
                  </a:cubicBezTo>
                  <a:cubicBezTo>
                    <a:pt x="2744" y="1205"/>
                    <a:pt x="3327" y="1323"/>
                    <a:pt x="3703" y="1323"/>
                  </a:cubicBezTo>
                  <a:cubicBezTo>
                    <a:pt x="3892" y="1323"/>
                    <a:pt x="4029" y="1293"/>
                    <a:pt x="4097" y="1205"/>
                  </a:cubicBezTo>
                  <a:cubicBezTo>
                    <a:pt x="4187" y="1071"/>
                    <a:pt x="4076" y="795"/>
                    <a:pt x="3726" y="541"/>
                  </a:cubicBezTo>
                  <a:cubicBezTo>
                    <a:pt x="3223" y="182"/>
                    <a:pt x="2633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4377939" y="1400597"/>
              <a:ext cx="312231" cy="443213"/>
            </a:xfrm>
            <a:custGeom>
              <a:avLst/>
              <a:gdLst/>
              <a:ahLst/>
              <a:cxnLst/>
              <a:rect l="l" t="t" r="r" b="b"/>
              <a:pathLst>
                <a:path w="24436" h="34687" extrusionOk="0">
                  <a:moveTo>
                    <a:pt x="23656" y="1"/>
                  </a:moveTo>
                  <a:lnTo>
                    <a:pt x="23656" y="1"/>
                  </a:lnTo>
                  <a:cubicBezTo>
                    <a:pt x="17243" y="769"/>
                    <a:pt x="10944" y="2299"/>
                    <a:pt x="4893" y="4558"/>
                  </a:cubicBezTo>
                  <a:cubicBezTo>
                    <a:pt x="3494" y="5084"/>
                    <a:pt x="2021" y="5713"/>
                    <a:pt x="1194" y="6957"/>
                  </a:cubicBezTo>
                  <a:cubicBezTo>
                    <a:pt x="332" y="8275"/>
                    <a:pt x="358" y="9971"/>
                    <a:pt x="431" y="11557"/>
                  </a:cubicBezTo>
                  <a:cubicBezTo>
                    <a:pt x="785" y="19152"/>
                    <a:pt x="1138" y="26748"/>
                    <a:pt x="1492" y="34343"/>
                  </a:cubicBezTo>
                  <a:lnTo>
                    <a:pt x="1492" y="34343"/>
                  </a:lnTo>
                  <a:cubicBezTo>
                    <a:pt x="1000" y="34343"/>
                    <a:pt x="501" y="34295"/>
                    <a:pt x="0" y="34196"/>
                  </a:cubicBezTo>
                  <a:lnTo>
                    <a:pt x="0" y="34196"/>
                  </a:lnTo>
                  <a:lnTo>
                    <a:pt x="1508" y="34687"/>
                  </a:lnTo>
                  <a:cubicBezTo>
                    <a:pt x="1502" y="34572"/>
                    <a:pt x="1497" y="34458"/>
                    <a:pt x="1492" y="34343"/>
                  </a:cubicBezTo>
                  <a:lnTo>
                    <a:pt x="1492" y="34343"/>
                  </a:lnTo>
                  <a:cubicBezTo>
                    <a:pt x="1492" y="34343"/>
                    <a:pt x="1493" y="34343"/>
                    <a:pt x="1494" y="34343"/>
                  </a:cubicBezTo>
                  <a:cubicBezTo>
                    <a:pt x="5056" y="34343"/>
                    <a:pt x="8239" y="31835"/>
                    <a:pt x="8959" y="28208"/>
                  </a:cubicBezTo>
                  <a:cubicBezTo>
                    <a:pt x="9120" y="27405"/>
                    <a:pt x="9149" y="26579"/>
                    <a:pt x="9046" y="25767"/>
                  </a:cubicBezTo>
                  <a:cubicBezTo>
                    <a:pt x="8779" y="23661"/>
                    <a:pt x="7641" y="21511"/>
                    <a:pt x="8374" y="19516"/>
                  </a:cubicBezTo>
                  <a:cubicBezTo>
                    <a:pt x="9339" y="16880"/>
                    <a:pt x="13038" y="16071"/>
                    <a:pt x="14021" y="13435"/>
                  </a:cubicBezTo>
                  <a:cubicBezTo>
                    <a:pt x="14593" y="11902"/>
                    <a:pt x="14081" y="10114"/>
                    <a:pt x="14727" y="8614"/>
                  </a:cubicBezTo>
                  <a:cubicBezTo>
                    <a:pt x="15335" y="7202"/>
                    <a:pt x="16817" y="6393"/>
                    <a:pt x="18264" y="5867"/>
                  </a:cubicBezTo>
                  <a:cubicBezTo>
                    <a:pt x="19711" y="5342"/>
                    <a:pt x="21257" y="5006"/>
                    <a:pt x="22467" y="4045"/>
                  </a:cubicBezTo>
                  <a:cubicBezTo>
                    <a:pt x="23677" y="3084"/>
                    <a:pt x="24435" y="1323"/>
                    <a:pt x="23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4309362" y="1344516"/>
              <a:ext cx="382929" cy="530777"/>
            </a:xfrm>
            <a:custGeom>
              <a:avLst/>
              <a:gdLst/>
              <a:ahLst/>
              <a:cxnLst/>
              <a:rect l="l" t="t" r="r" b="b"/>
              <a:pathLst>
                <a:path w="29969" h="41540" extrusionOk="0">
                  <a:moveTo>
                    <a:pt x="26276" y="1"/>
                  </a:moveTo>
                  <a:cubicBezTo>
                    <a:pt x="25760" y="1"/>
                    <a:pt x="25243" y="93"/>
                    <a:pt x="24749" y="281"/>
                  </a:cubicBezTo>
                  <a:cubicBezTo>
                    <a:pt x="24023" y="524"/>
                    <a:pt x="23344" y="893"/>
                    <a:pt x="22747" y="1375"/>
                  </a:cubicBezTo>
                  <a:cubicBezTo>
                    <a:pt x="22107" y="1898"/>
                    <a:pt x="21538" y="2503"/>
                    <a:pt x="21053" y="3171"/>
                  </a:cubicBezTo>
                  <a:cubicBezTo>
                    <a:pt x="20025" y="4532"/>
                    <a:pt x="19228" y="6164"/>
                    <a:pt x="18151" y="7694"/>
                  </a:cubicBezTo>
                  <a:cubicBezTo>
                    <a:pt x="17612" y="8482"/>
                    <a:pt x="16967" y="9192"/>
                    <a:pt x="16234" y="9804"/>
                  </a:cubicBezTo>
                  <a:cubicBezTo>
                    <a:pt x="15457" y="10417"/>
                    <a:pt x="14559" y="10857"/>
                    <a:pt x="13598" y="11095"/>
                  </a:cubicBezTo>
                  <a:cubicBezTo>
                    <a:pt x="12561" y="11331"/>
                    <a:pt x="11552" y="11670"/>
                    <a:pt x="10582" y="12109"/>
                  </a:cubicBezTo>
                  <a:cubicBezTo>
                    <a:pt x="9599" y="12618"/>
                    <a:pt x="8733" y="13326"/>
                    <a:pt x="8038" y="14188"/>
                  </a:cubicBezTo>
                  <a:cubicBezTo>
                    <a:pt x="6688" y="15895"/>
                    <a:pt x="5846" y="17945"/>
                    <a:pt x="5605" y="20107"/>
                  </a:cubicBezTo>
                  <a:cubicBezTo>
                    <a:pt x="5358" y="22179"/>
                    <a:pt x="5639" y="24202"/>
                    <a:pt x="5006" y="25955"/>
                  </a:cubicBezTo>
                  <a:cubicBezTo>
                    <a:pt x="4701" y="26801"/>
                    <a:pt x="4159" y="27539"/>
                    <a:pt x="3446" y="28084"/>
                  </a:cubicBezTo>
                  <a:cubicBezTo>
                    <a:pt x="2734" y="28605"/>
                    <a:pt x="2065" y="29180"/>
                    <a:pt x="1443" y="29806"/>
                  </a:cubicBezTo>
                  <a:cubicBezTo>
                    <a:pt x="409" y="31065"/>
                    <a:pt x="1" y="32726"/>
                    <a:pt x="337" y="34320"/>
                  </a:cubicBezTo>
                  <a:cubicBezTo>
                    <a:pt x="568" y="35614"/>
                    <a:pt x="1121" y="36830"/>
                    <a:pt x="1943" y="37857"/>
                  </a:cubicBezTo>
                  <a:cubicBezTo>
                    <a:pt x="2547" y="38628"/>
                    <a:pt x="3222" y="39340"/>
                    <a:pt x="3964" y="39979"/>
                  </a:cubicBezTo>
                  <a:cubicBezTo>
                    <a:pt x="4563" y="40514"/>
                    <a:pt x="5054" y="40898"/>
                    <a:pt x="5385" y="41161"/>
                  </a:cubicBezTo>
                  <a:lnTo>
                    <a:pt x="5764" y="41449"/>
                  </a:lnTo>
                  <a:cubicBezTo>
                    <a:pt x="5807" y="41485"/>
                    <a:pt x="5855" y="41515"/>
                    <a:pt x="5906" y="41539"/>
                  </a:cubicBezTo>
                  <a:cubicBezTo>
                    <a:pt x="5759" y="41384"/>
                    <a:pt x="5602" y="41242"/>
                    <a:pt x="5432" y="41113"/>
                  </a:cubicBezTo>
                  <a:cubicBezTo>
                    <a:pt x="5117" y="40832"/>
                    <a:pt x="4644" y="40428"/>
                    <a:pt x="4058" y="39885"/>
                  </a:cubicBezTo>
                  <a:cubicBezTo>
                    <a:pt x="3345" y="39226"/>
                    <a:pt x="2694" y="38505"/>
                    <a:pt x="2111" y="37732"/>
                  </a:cubicBezTo>
                  <a:cubicBezTo>
                    <a:pt x="1334" y="36723"/>
                    <a:pt x="816" y="35540"/>
                    <a:pt x="600" y="34285"/>
                  </a:cubicBezTo>
                  <a:cubicBezTo>
                    <a:pt x="299" y="32775"/>
                    <a:pt x="696" y="31210"/>
                    <a:pt x="1676" y="30022"/>
                  </a:cubicBezTo>
                  <a:cubicBezTo>
                    <a:pt x="2295" y="29420"/>
                    <a:pt x="2957" y="28866"/>
                    <a:pt x="3658" y="28363"/>
                  </a:cubicBezTo>
                  <a:cubicBezTo>
                    <a:pt x="4419" y="27784"/>
                    <a:pt x="5000" y="27000"/>
                    <a:pt x="5331" y="26103"/>
                  </a:cubicBezTo>
                  <a:cubicBezTo>
                    <a:pt x="6008" y="24241"/>
                    <a:pt x="5720" y="22183"/>
                    <a:pt x="5969" y="20180"/>
                  </a:cubicBezTo>
                  <a:cubicBezTo>
                    <a:pt x="6211" y="18094"/>
                    <a:pt x="7026" y="16114"/>
                    <a:pt x="8326" y="14464"/>
                  </a:cubicBezTo>
                  <a:cubicBezTo>
                    <a:pt x="8990" y="13643"/>
                    <a:pt x="9817" y="12966"/>
                    <a:pt x="10755" y="12479"/>
                  </a:cubicBezTo>
                  <a:cubicBezTo>
                    <a:pt x="11699" y="12050"/>
                    <a:pt x="12683" y="11717"/>
                    <a:pt x="13693" y="11484"/>
                  </a:cubicBezTo>
                  <a:cubicBezTo>
                    <a:pt x="14699" y="11226"/>
                    <a:pt x="15638" y="10758"/>
                    <a:pt x="16449" y="10111"/>
                  </a:cubicBezTo>
                  <a:cubicBezTo>
                    <a:pt x="17204" y="9476"/>
                    <a:pt x="17868" y="8739"/>
                    <a:pt x="18422" y="7922"/>
                  </a:cubicBezTo>
                  <a:cubicBezTo>
                    <a:pt x="19511" y="6350"/>
                    <a:pt x="20297" y="4723"/>
                    <a:pt x="21290" y="3382"/>
                  </a:cubicBezTo>
                  <a:cubicBezTo>
                    <a:pt x="21754" y="2726"/>
                    <a:pt x="22299" y="2130"/>
                    <a:pt x="22910" y="1608"/>
                  </a:cubicBezTo>
                  <a:cubicBezTo>
                    <a:pt x="23479" y="1144"/>
                    <a:pt x="24126" y="784"/>
                    <a:pt x="24820" y="544"/>
                  </a:cubicBezTo>
                  <a:cubicBezTo>
                    <a:pt x="25304" y="350"/>
                    <a:pt x="25815" y="255"/>
                    <a:pt x="26324" y="255"/>
                  </a:cubicBezTo>
                  <a:cubicBezTo>
                    <a:pt x="27055" y="255"/>
                    <a:pt x="27783" y="452"/>
                    <a:pt x="28425" y="841"/>
                  </a:cubicBezTo>
                  <a:cubicBezTo>
                    <a:pt x="29196" y="1414"/>
                    <a:pt x="29686" y="2288"/>
                    <a:pt x="29774" y="3244"/>
                  </a:cubicBezTo>
                  <a:cubicBezTo>
                    <a:pt x="29841" y="3852"/>
                    <a:pt x="29688" y="4463"/>
                    <a:pt x="29341" y="4968"/>
                  </a:cubicBezTo>
                  <a:cubicBezTo>
                    <a:pt x="29251" y="5097"/>
                    <a:pt x="29146" y="5215"/>
                    <a:pt x="29027" y="5320"/>
                  </a:cubicBezTo>
                  <a:cubicBezTo>
                    <a:pt x="28949" y="5394"/>
                    <a:pt x="28910" y="5428"/>
                    <a:pt x="28915" y="5436"/>
                  </a:cubicBezTo>
                  <a:cubicBezTo>
                    <a:pt x="28915" y="5437"/>
                    <a:pt x="28916" y="5438"/>
                    <a:pt x="28918" y="5438"/>
                  </a:cubicBezTo>
                  <a:cubicBezTo>
                    <a:pt x="28931" y="5438"/>
                    <a:pt x="28976" y="5407"/>
                    <a:pt x="29053" y="5346"/>
                  </a:cubicBezTo>
                  <a:cubicBezTo>
                    <a:pt x="29184" y="5253"/>
                    <a:pt x="29302" y="5142"/>
                    <a:pt x="29401" y="5014"/>
                  </a:cubicBezTo>
                  <a:cubicBezTo>
                    <a:pt x="29786" y="4508"/>
                    <a:pt x="29969" y="3878"/>
                    <a:pt x="29918" y="3244"/>
                  </a:cubicBezTo>
                  <a:cubicBezTo>
                    <a:pt x="29864" y="2228"/>
                    <a:pt x="29370" y="1285"/>
                    <a:pt x="28565" y="659"/>
                  </a:cubicBezTo>
                  <a:cubicBezTo>
                    <a:pt x="27870" y="224"/>
                    <a:pt x="27075" y="1"/>
                    <a:pt x="26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4736373" y="1422497"/>
              <a:ext cx="103996" cy="281258"/>
            </a:xfrm>
            <a:custGeom>
              <a:avLst/>
              <a:gdLst/>
              <a:ahLst/>
              <a:cxnLst/>
              <a:rect l="l" t="t" r="r" b="b"/>
              <a:pathLst>
                <a:path w="8139" h="22012" extrusionOk="0">
                  <a:moveTo>
                    <a:pt x="1" y="1"/>
                  </a:moveTo>
                  <a:cubicBezTo>
                    <a:pt x="1" y="18"/>
                    <a:pt x="328" y="174"/>
                    <a:pt x="863" y="513"/>
                  </a:cubicBezTo>
                  <a:cubicBezTo>
                    <a:pt x="1618" y="992"/>
                    <a:pt x="2302" y="1571"/>
                    <a:pt x="2900" y="2236"/>
                  </a:cubicBezTo>
                  <a:cubicBezTo>
                    <a:pt x="3787" y="3221"/>
                    <a:pt x="4485" y="4362"/>
                    <a:pt x="4955" y="5600"/>
                  </a:cubicBezTo>
                  <a:cubicBezTo>
                    <a:pt x="5533" y="7117"/>
                    <a:pt x="5726" y="8754"/>
                    <a:pt x="5515" y="10364"/>
                  </a:cubicBezTo>
                  <a:cubicBezTo>
                    <a:pt x="5407" y="11216"/>
                    <a:pt x="5243" y="12052"/>
                    <a:pt x="5153" y="12875"/>
                  </a:cubicBezTo>
                  <a:cubicBezTo>
                    <a:pt x="5043" y="13668"/>
                    <a:pt x="5075" y="14475"/>
                    <a:pt x="5247" y="15257"/>
                  </a:cubicBezTo>
                  <a:cubicBezTo>
                    <a:pt x="5438" y="15960"/>
                    <a:pt x="5776" y="16614"/>
                    <a:pt x="6238" y="17177"/>
                  </a:cubicBezTo>
                  <a:cubicBezTo>
                    <a:pt x="6644" y="17716"/>
                    <a:pt x="7044" y="18189"/>
                    <a:pt x="7342" y="18668"/>
                  </a:cubicBezTo>
                  <a:cubicBezTo>
                    <a:pt x="7852" y="19401"/>
                    <a:pt x="8031" y="20316"/>
                    <a:pt x="7832" y="21188"/>
                  </a:cubicBezTo>
                  <a:cubicBezTo>
                    <a:pt x="7733" y="21498"/>
                    <a:pt x="7562" y="21780"/>
                    <a:pt x="7333" y="22011"/>
                  </a:cubicBezTo>
                  <a:cubicBezTo>
                    <a:pt x="7399" y="21966"/>
                    <a:pt x="7457" y="21915"/>
                    <a:pt x="7510" y="21855"/>
                  </a:cubicBezTo>
                  <a:cubicBezTo>
                    <a:pt x="7682" y="21675"/>
                    <a:pt x="7813" y="21459"/>
                    <a:pt x="7893" y="21222"/>
                  </a:cubicBezTo>
                  <a:cubicBezTo>
                    <a:pt x="8139" y="20324"/>
                    <a:pt x="7981" y="19363"/>
                    <a:pt x="7462" y="18590"/>
                  </a:cubicBezTo>
                  <a:cubicBezTo>
                    <a:pt x="7164" y="18095"/>
                    <a:pt x="6764" y="17608"/>
                    <a:pt x="6367" y="17071"/>
                  </a:cubicBezTo>
                  <a:cubicBezTo>
                    <a:pt x="5930" y="16523"/>
                    <a:pt x="5611" y="15891"/>
                    <a:pt x="5432" y="15214"/>
                  </a:cubicBezTo>
                  <a:cubicBezTo>
                    <a:pt x="5270" y="14453"/>
                    <a:pt x="5243" y="13671"/>
                    <a:pt x="5356" y="12901"/>
                  </a:cubicBezTo>
                  <a:cubicBezTo>
                    <a:pt x="5446" y="12096"/>
                    <a:pt x="5614" y="11255"/>
                    <a:pt x="5722" y="10394"/>
                  </a:cubicBezTo>
                  <a:cubicBezTo>
                    <a:pt x="5936" y="8750"/>
                    <a:pt x="5734" y="7078"/>
                    <a:pt x="5130" y="5531"/>
                  </a:cubicBezTo>
                  <a:cubicBezTo>
                    <a:pt x="4644" y="4272"/>
                    <a:pt x="3920" y="3119"/>
                    <a:pt x="2999" y="2133"/>
                  </a:cubicBezTo>
                  <a:cubicBezTo>
                    <a:pt x="2383" y="1468"/>
                    <a:pt x="1672" y="897"/>
                    <a:pt x="888" y="441"/>
                  </a:cubicBezTo>
                  <a:cubicBezTo>
                    <a:pt x="679" y="312"/>
                    <a:pt x="462" y="198"/>
                    <a:pt x="238" y="96"/>
                  </a:cubicBezTo>
                  <a:cubicBezTo>
                    <a:pt x="163" y="54"/>
                    <a:pt x="83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45"/>
          <p:cNvGrpSpPr/>
          <p:nvPr/>
        </p:nvGrpSpPr>
        <p:grpSpPr>
          <a:xfrm>
            <a:off x="9549697" y="5215604"/>
            <a:ext cx="402005" cy="909245"/>
            <a:chOff x="902841" y="1964749"/>
            <a:chExt cx="407589" cy="921782"/>
          </a:xfrm>
        </p:grpSpPr>
        <p:sp>
          <p:nvSpPr>
            <p:cNvPr id="532" name="Google Shape;532;p45"/>
            <p:cNvSpPr/>
            <p:nvPr/>
          </p:nvSpPr>
          <p:spPr>
            <a:xfrm>
              <a:off x="1248727" y="2227046"/>
              <a:ext cx="4523" cy="13301"/>
            </a:xfrm>
            <a:custGeom>
              <a:avLst/>
              <a:gdLst/>
              <a:ahLst/>
              <a:cxnLst/>
              <a:rect l="l" t="t" r="r" b="b"/>
              <a:pathLst>
                <a:path w="354" h="1041" extrusionOk="0">
                  <a:moveTo>
                    <a:pt x="1" y="1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1"/>
                  </a:lnTo>
                  <a:lnTo>
                    <a:pt x="354" y="1041"/>
                  </a:lnTo>
                  <a:lnTo>
                    <a:pt x="354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1255602" y="2227046"/>
              <a:ext cx="4625" cy="13301"/>
            </a:xfrm>
            <a:custGeom>
              <a:avLst/>
              <a:gdLst/>
              <a:ahLst/>
              <a:cxnLst/>
              <a:rect l="l" t="t" r="r" b="b"/>
              <a:pathLst>
                <a:path w="362" h="1041" extrusionOk="0">
                  <a:moveTo>
                    <a:pt x="0" y="1"/>
                  </a:moveTo>
                  <a:lnTo>
                    <a:pt x="0" y="95"/>
                  </a:lnTo>
                  <a:lnTo>
                    <a:pt x="246" y="95"/>
                  </a:lnTo>
                  <a:lnTo>
                    <a:pt x="246" y="1041"/>
                  </a:lnTo>
                  <a:lnTo>
                    <a:pt x="362" y="1041"/>
                  </a:lnTo>
                  <a:lnTo>
                    <a:pt x="362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1263409" y="2230330"/>
              <a:ext cx="2466" cy="10209"/>
            </a:xfrm>
            <a:custGeom>
              <a:avLst/>
              <a:gdLst/>
              <a:ahLst/>
              <a:cxnLst/>
              <a:rect l="l" t="t" r="r" b="b"/>
              <a:pathLst>
                <a:path w="193" h="799" extrusionOk="0">
                  <a:moveTo>
                    <a:pt x="86" y="0"/>
                  </a:moveTo>
                  <a:cubicBezTo>
                    <a:pt x="85" y="0"/>
                    <a:pt x="84" y="0"/>
                    <a:pt x="83" y="0"/>
                  </a:cubicBezTo>
                  <a:lnTo>
                    <a:pt x="78" y="0"/>
                  </a:lnTo>
                  <a:cubicBezTo>
                    <a:pt x="36" y="0"/>
                    <a:pt x="0" y="35"/>
                    <a:pt x="2" y="78"/>
                  </a:cubicBezTo>
                  <a:cubicBezTo>
                    <a:pt x="2" y="123"/>
                    <a:pt x="38" y="159"/>
                    <a:pt x="83" y="159"/>
                  </a:cubicBezTo>
                  <a:lnTo>
                    <a:pt x="87" y="159"/>
                  </a:lnTo>
                  <a:cubicBezTo>
                    <a:pt x="129" y="158"/>
                    <a:pt x="162" y="120"/>
                    <a:pt x="161" y="78"/>
                  </a:cubicBezTo>
                  <a:lnTo>
                    <a:pt x="161" y="69"/>
                  </a:lnTo>
                  <a:cubicBezTo>
                    <a:pt x="158" y="30"/>
                    <a:pt x="125" y="0"/>
                    <a:pt x="86" y="0"/>
                  </a:cubicBezTo>
                  <a:close/>
                  <a:moveTo>
                    <a:pt x="80" y="635"/>
                  </a:moveTo>
                  <a:cubicBezTo>
                    <a:pt x="36" y="635"/>
                    <a:pt x="0" y="672"/>
                    <a:pt x="2" y="716"/>
                  </a:cubicBezTo>
                  <a:cubicBezTo>
                    <a:pt x="2" y="766"/>
                    <a:pt x="42" y="799"/>
                    <a:pt x="84" y="799"/>
                  </a:cubicBezTo>
                  <a:cubicBezTo>
                    <a:pt x="104" y="799"/>
                    <a:pt x="124" y="791"/>
                    <a:pt x="141" y="775"/>
                  </a:cubicBezTo>
                  <a:cubicBezTo>
                    <a:pt x="192" y="722"/>
                    <a:pt x="156" y="635"/>
                    <a:pt x="83" y="635"/>
                  </a:cubicBezTo>
                  <a:cubicBezTo>
                    <a:pt x="82" y="635"/>
                    <a:pt x="81" y="635"/>
                    <a:pt x="80" y="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1266782" y="2226803"/>
              <a:ext cx="9788" cy="13544"/>
            </a:xfrm>
            <a:custGeom>
              <a:avLst/>
              <a:gdLst/>
              <a:ahLst/>
              <a:cxnLst/>
              <a:rect l="l" t="t" r="r" b="b"/>
              <a:pathLst>
                <a:path w="766" h="1060" extrusionOk="0">
                  <a:moveTo>
                    <a:pt x="344" y="1"/>
                  </a:moveTo>
                  <a:cubicBezTo>
                    <a:pt x="214" y="1"/>
                    <a:pt x="89" y="54"/>
                    <a:pt x="0" y="152"/>
                  </a:cubicBezTo>
                  <a:lnTo>
                    <a:pt x="74" y="216"/>
                  </a:lnTo>
                  <a:cubicBezTo>
                    <a:pt x="143" y="142"/>
                    <a:pt x="240" y="99"/>
                    <a:pt x="342" y="99"/>
                  </a:cubicBezTo>
                  <a:cubicBezTo>
                    <a:pt x="349" y="99"/>
                    <a:pt x="355" y="99"/>
                    <a:pt x="362" y="99"/>
                  </a:cubicBezTo>
                  <a:cubicBezTo>
                    <a:pt x="521" y="99"/>
                    <a:pt x="607" y="228"/>
                    <a:pt x="607" y="297"/>
                  </a:cubicBezTo>
                  <a:cubicBezTo>
                    <a:pt x="607" y="366"/>
                    <a:pt x="581" y="440"/>
                    <a:pt x="466" y="555"/>
                  </a:cubicBezTo>
                  <a:lnTo>
                    <a:pt x="35" y="988"/>
                  </a:lnTo>
                  <a:lnTo>
                    <a:pt x="35" y="1060"/>
                  </a:lnTo>
                  <a:lnTo>
                    <a:pt x="766" y="1060"/>
                  </a:lnTo>
                  <a:lnTo>
                    <a:pt x="766" y="970"/>
                  </a:lnTo>
                  <a:lnTo>
                    <a:pt x="190" y="961"/>
                  </a:lnTo>
                  <a:lnTo>
                    <a:pt x="542" y="613"/>
                  </a:lnTo>
                  <a:cubicBezTo>
                    <a:pt x="646" y="534"/>
                    <a:pt x="710" y="414"/>
                    <a:pt x="715" y="285"/>
                  </a:cubicBezTo>
                  <a:cubicBezTo>
                    <a:pt x="715" y="108"/>
                    <a:pt x="581" y="2"/>
                    <a:pt x="370" y="2"/>
                  </a:cubicBezTo>
                  <a:cubicBezTo>
                    <a:pt x="361" y="1"/>
                    <a:pt x="353" y="1"/>
                    <a:pt x="3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1277720" y="2227084"/>
              <a:ext cx="9660" cy="13442"/>
            </a:xfrm>
            <a:custGeom>
              <a:avLst/>
              <a:gdLst/>
              <a:ahLst/>
              <a:cxnLst/>
              <a:rect l="l" t="t" r="r" b="b"/>
              <a:pathLst>
                <a:path w="756" h="1052" extrusionOk="0">
                  <a:moveTo>
                    <a:pt x="126" y="1"/>
                  </a:moveTo>
                  <a:lnTo>
                    <a:pt x="74" y="521"/>
                  </a:lnTo>
                  <a:lnTo>
                    <a:pt x="297" y="521"/>
                  </a:lnTo>
                  <a:cubicBezTo>
                    <a:pt x="560" y="521"/>
                    <a:pt x="647" y="616"/>
                    <a:pt x="647" y="742"/>
                  </a:cubicBezTo>
                  <a:cubicBezTo>
                    <a:pt x="647" y="867"/>
                    <a:pt x="551" y="957"/>
                    <a:pt x="375" y="957"/>
                  </a:cubicBezTo>
                  <a:cubicBezTo>
                    <a:pt x="368" y="957"/>
                    <a:pt x="362" y="957"/>
                    <a:pt x="355" y="957"/>
                  </a:cubicBezTo>
                  <a:cubicBezTo>
                    <a:pt x="242" y="957"/>
                    <a:pt x="133" y="911"/>
                    <a:pt x="53" y="832"/>
                  </a:cubicBezTo>
                  <a:lnTo>
                    <a:pt x="0" y="918"/>
                  </a:lnTo>
                  <a:cubicBezTo>
                    <a:pt x="99" y="1004"/>
                    <a:pt x="227" y="1052"/>
                    <a:pt x="358" y="1052"/>
                  </a:cubicBezTo>
                  <a:cubicBezTo>
                    <a:pt x="364" y="1052"/>
                    <a:pt x="369" y="1052"/>
                    <a:pt x="375" y="1051"/>
                  </a:cubicBezTo>
                  <a:cubicBezTo>
                    <a:pt x="629" y="1051"/>
                    <a:pt x="755" y="913"/>
                    <a:pt x="755" y="738"/>
                  </a:cubicBezTo>
                  <a:cubicBezTo>
                    <a:pt x="755" y="551"/>
                    <a:pt x="634" y="427"/>
                    <a:pt x="336" y="427"/>
                  </a:cubicBezTo>
                  <a:lnTo>
                    <a:pt x="203" y="427"/>
                  </a:lnTo>
                  <a:lnTo>
                    <a:pt x="237" y="95"/>
                  </a:lnTo>
                  <a:lnTo>
                    <a:pt x="698" y="95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1262425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1269312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1277042" y="2852888"/>
              <a:ext cx="2070" cy="10260"/>
            </a:xfrm>
            <a:custGeom>
              <a:avLst/>
              <a:gdLst/>
              <a:ahLst/>
              <a:cxnLst/>
              <a:rect l="l" t="t" r="r" b="b"/>
              <a:pathLst>
                <a:path w="162" h="803" extrusionOk="0">
                  <a:moveTo>
                    <a:pt x="76" y="1"/>
                  </a:moveTo>
                  <a:cubicBezTo>
                    <a:pt x="32" y="2"/>
                    <a:pt x="0" y="40"/>
                    <a:pt x="2" y="82"/>
                  </a:cubicBezTo>
                  <a:cubicBezTo>
                    <a:pt x="2" y="125"/>
                    <a:pt x="37" y="161"/>
                    <a:pt x="80" y="164"/>
                  </a:cubicBezTo>
                  <a:cubicBezTo>
                    <a:pt x="124" y="161"/>
                    <a:pt x="160" y="127"/>
                    <a:pt x="161" y="82"/>
                  </a:cubicBezTo>
                  <a:cubicBezTo>
                    <a:pt x="161" y="37"/>
                    <a:pt x="125" y="1"/>
                    <a:pt x="80" y="1"/>
                  </a:cubicBezTo>
                  <a:close/>
                  <a:moveTo>
                    <a:pt x="80" y="637"/>
                  </a:moveTo>
                  <a:cubicBezTo>
                    <a:pt x="37" y="637"/>
                    <a:pt x="2" y="673"/>
                    <a:pt x="2" y="715"/>
                  </a:cubicBezTo>
                  <a:lnTo>
                    <a:pt x="2" y="733"/>
                  </a:lnTo>
                  <a:cubicBezTo>
                    <a:pt x="8" y="771"/>
                    <a:pt x="41" y="799"/>
                    <a:pt x="80" y="802"/>
                  </a:cubicBezTo>
                  <a:cubicBezTo>
                    <a:pt x="125" y="799"/>
                    <a:pt x="161" y="762"/>
                    <a:pt x="161" y="715"/>
                  </a:cubicBezTo>
                  <a:cubicBezTo>
                    <a:pt x="160" y="672"/>
                    <a:pt x="124" y="637"/>
                    <a:pt x="80" y="63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280748" y="2849630"/>
              <a:ext cx="11691" cy="13404"/>
            </a:xfrm>
            <a:custGeom>
              <a:avLst/>
              <a:gdLst/>
              <a:ahLst/>
              <a:cxnLst/>
              <a:rect l="l" t="t" r="r" b="b"/>
              <a:pathLst>
                <a:path w="915" h="1049" extrusionOk="0">
                  <a:moveTo>
                    <a:pt x="551" y="1"/>
                  </a:moveTo>
                  <a:lnTo>
                    <a:pt x="0" y="696"/>
                  </a:lnTo>
                  <a:lnTo>
                    <a:pt x="0" y="772"/>
                  </a:lnTo>
                  <a:lnTo>
                    <a:pt x="599" y="772"/>
                  </a:lnTo>
                  <a:lnTo>
                    <a:pt x="599" y="1048"/>
                  </a:lnTo>
                  <a:lnTo>
                    <a:pt x="707" y="1048"/>
                  </a:lnTo>
                  <a:lnTo>
                    <a:pt x="707" y="772"/>
                  </a:lnTo>
                  <a:lnTo>
                    <a:pt x="914" y="772"/>
                  </a:lnTo>
                  <a:lnTo>
                    <a:pt x="883" y="676"/>
                  </a:lnTo>
                  <a:lnTo>
                    <a:pt x="677" y="676"/>
                  </a:lnTo>
                  <a:lnTo>
                    <a:pt x="677" y="434"/>
                  </a:lnTo>
                  <a:lnTo>
                    <a:pt x="569" y="434"/>
                  </a:lnTo>
                  <a:lnTo>
                    <a:pt x="569" y="676"/>
                  </a:lnTo>
                  <a:lnTo>
                    <a:pt x="138" y="676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1293129" y="2849655"/>
              <a:ext cx="9647" cy="13493"/>
            </a:xfrm>
            <a:custGeom>
              <a:avLst/>
              <a:gdLst/>
              <a:ahLst/>
              <a:cxnLst/>
              <a:rect l="l" t="t" r="r" b="b"/>
              <a:pathLst>
                <a:path w="755" h="1056" extrusionOk="0">
                  <a:moveTo>
                    <a:pt x="130" y="0"/>
                  </a:moveTo>
                  <a:lnTo>
                    <a:pt x="73" y="525"/>
                  </a:lnTo>
                  <a:lnTo>
                    <a:pt x="298" y="525"/>
                  </a:lnTo>
                  <a:cubicBezTo>
                    <a:pt x="561" y="525"/>
                    <a:pt x="646" y="611"/>
                    <a:pt x="646" y="740"/>
                  </a:cubicBezTo>
                  <a:cubicBezTo>
                    <a:pt x="646" y="869"/>
                    <a:pt x="552" y="956"/>
                    <a:pt x="375" y="956"/>
                  </a:cubicBezTo>
                  <a:cubicBezTo>
                    <a:pt x="373" y="956"/>
                    <a:pt x="371" y="956"/>
                    <a:pt x="369" y="956"/>
                  </a:cubicBezTo>
                  <a:cubicBezTo>
                    <a:pt x="252" y="956"/>
                    <a:pt x="139" y="913"/>
                    <a:pt x="52" y="835"/>
                  </a:cubicBezTo>
                  <a:lnTo>
                    <a:pt x="1" y="922"/>
                  </a:lnTo>
                  <a:cubicBezTo>
                    <a:pt x="100" y="1008"/>
                    <a:pt x="227" y="1056"/>
                    <a:pt x="358" y="1056"/>
                  </a:cubicBezTo>
                  <a:cubicBezTo>
                    <a:pt x="364" y="1056"/>
                    <a:pt x="370" y="1056"/>
                    <a:pt x="376" y="1055"/>
                  </a:cubicBezTo>
                  <a:cubicBezTo>
                    <a:pt x="630" y="1055"/>
                    <a:pt x="755" y="917"/>
                    <a:pt x="755" y="736"/>
                  </a:cubicBezTo>
                  <a:cubicBezTo>
                    <a:pt x="755" y="555"/>
                    <a:pt x="627" y="426"/>
                    <a:pt x="324" y="425"/>
                  </a:cubicBezTo>
                  <a:lnTo>
                    <a:pt x="186" y="425"/>
                  </a:lnTo>
                  <a:lnTo>
                    <a:pt x="220" y="93"/>
                  </a:lnTo>
                  <a:lnTo>
                    <a:pt x="699" y="93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913650" y="1964749"/>
              <a:ext cx="385561" cy="234058"/>
            </a:xfrm>
            <a:custGeom>
              <a:avLst/>
              <a:gdLst/>
              <a:ahLst/>
              <a:cxnLst/>
              <a:rect l="l" t="t" r="r" b="b"/>
              <a:pathLst>
                <a:path w="30175" h="18318" extrusionOk="0">
                  <a:moveTo>
                    <a:pt x="9128" y="0"/>
                  </a:moveTo>
                  <a:cubicBezTo>
                    <a:pt x="4070" y="35"/>
                    <a:pt x="1" y="4164"/>
                    <a:pt x="37" y="9222"/>
                  </a:cubicBezTo>
                  <a:lnTo>
                    <a:pt x="97" y="18317"/>
                  </a:lnTo>
                  <a:lnTo>
                    <a:pt x="21013" y="18317"/>
                  </a:lnTo>
                  <a:cubicBezTo>
                    <a:pt x="26070" y="18317"/>
                    <a:pt x="30171" y="14219"/>
                    <a:pt x="30174" y="9162"/>
                  </a:cubicBezTo>
                  <a:cubicBezTo>
                    <a:pt x="30174" y="4101"/>
                    <a:pt x="26072" y="0"/>
                    <a:pt x="2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989664" y="2028075"/>
              <a:ext cx="225663" cy="1789"/>
            </a:xfrm>
            <a:custGeom>
              <a:avLst/>
              <a:gdLst/>
              <a:ahLst/>
              <a:cxnLst/>
              <a:rect l="l" t="t" r="r" b="b"/>
              <a:pathLst>
                <a:path w="17661" h="140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989664" y="2055993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0"/>
                  </a:moveTo>
                  <a:cubicBezTo>
                    <a:pt x="3950" y="0"/>
                    <a:pt x="1" y="30"/>
                    <a:pt x="1" y="69"/>
                  </a:cubicBezTo>
                  <a:cubicBezTo>
                    <a:pt x="1" y="107"/>
                    <a:pt x="3955" y="138"/>
                    <a:pt x="8831" y="138"/>
                  </a:cubicBezTo>
                  <a:cubicBezTo>
                    <a:pt x="13707" y="138"/>
                    <a:pt x="17661" y="107"/>
                    <a:pt x="17661" y="69"/>
                  </a:cubicBezTo>
                  <a:cubicBezTo>
                    <a:pt x="17661" y="30"/>
                    <a:pt x="13711" y="0"/>
                    <a:pt x="8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989664" y="2083874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989664" y="2111806"/>
              <a:ext cx="225663" cy="1763"/>
            </a:xfrm>
            <a:custGeom>
              <a:avLst/>
              <a:gdLst/>
              <a:ahLst/>
              <a:cxnLst/>
              <a:rect l="l" t="t" r="r" b="b"/>
              <a:pathLst>
                <a:path w="17661" h="138" extrusionOk="0">
                  <a:moveTo>
                    <a:pt x="8831" y="1"/>
                  </a:moveTo>
                  <a:cubicBezTo>
                    <a:pt x="3950" y="1"/>
                    <a:pt x="1" y="32"/>
                    <a:pt x="1" y="70"/>
                  </a:cubicBezTo>
                  <a:cubicBezTo>
                    <a:pt x="1" y="107"/>
                    <a:pt x="3955" y="137"/>
                    <a:pt x="8831" y="137"/>
                  </a:cubicBezTo>
                  <a:cubicBezTo>
                    <a:pt x="13707" y="137"/>
                    <a:pt x="17661" y="107"/>
                    <a:pt x="17661" y="70"/>
                  </a:cubicBezTo>
                  <a:cubicBezTo>
                    <a:pt x="17661" y="29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989664" y="2139967"/>
              <a:ext cx="113221" cy="1278"/>
            </a:xfrm>
            <a:custGeom>
              <a:avLst/>
              <a:gdLst/>
              <a:ahLst/>
              <a:cxnLst/>
              <a:rect l="l" t="t" r="r" b="b"/>
              <a:pathLst>
                <a:path w="8861" h="100" extrusionOk="0">
                  <a:moveTo>
                    <a:pt x="1296" y="0"/>
                  </a:moveTo>
                  <a:lnTo>
                    <a:pt x="345" y="21"/>
                  </a:lnTo>
                  <a:cubicBezTo>
                    <a:pt x="336" y="21"/>
                    <a:pt x="328" y="21"/>
                    <a:pt x="320" y="21"/>
                  </a:cubicBezTo>
                  <a:cubicBezTo>
                    <a:pt x="213" y="21"/>
                    <a:pt x="107" y="30"/>
                    <a:pt x="1" y="48"/>
                  </a:cubicBezTo>
                  <a:cubicBezTo>
                    <a:pt x="95" y="66"/>
                    <a:pt x="190" y="75"/>
                    <a:pt x="286" y="75"/>
                  </a:cubicBezTo>
                  <a:cubicBezTo>
                    <a:pt x="306" y="75"/>
                    <a:pt x="325" y="75"/>
                    <a:pt x="345" y="74"/>
                  </a:cubicBezTo>
                  <a:lnTo>
                    <a:pt x="1296" y="99"/>
                  </a:lnTo>
                  <a:lnTo>
                    <a:pt x="7564" y="99"/>
                  </a:lnTo>
                  <a:lnTo>
                    <a:pt x="8513" y="74"/>
                  </a:lnTo>
                  <a:cubicBezTo>
                    <a:pt x="8532" y="75"/>
                    <a:pt x="8551" y="75"/>
                    <a:pt x="8571" y="75"/>
                  </a:cubicBezTo>
                  <a:cubicBezTo>
                    <a:pt x="8668" y="75"/>
                    <a:pt x="8765" y="66"/>
                    <a:pt x="8861" y="48"/>
                  </a:cubicBezTo>
                  <a:cubicBezTo>
                    <a:pt x="8754" y="30"/>
                    <a:pt x="8645" y="21"/>
                    <a:pt x="8537" y="21"/>
                  </a:cubicBezTo>
                  <a:cubicBezTo>
                    <a:pt x="8529" y="21"/>
                    <a:pt x="8521" y="21"/>
                    <a:pt x="8513" y="21"/>
                  </a:cubicBezTo>
                  <a:lnTo>
                    <a:pt x="7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913957" y="2284762"/>
              <a:ext cx="285296" cy="127353"/>
            </a:xfrm>
            <a:custGeom>
              <a:avLst/>
              <a:gdLst/>
              <a:ahLst/>
              <a:cxnLst/>
              <a:rect l="l" t="t" r="r" b="b"/>
              <a:pathLst>
                <a:path w="22328" h="9967" extrusionOk="0">
                  <a:moveTo>
                    <a:pt x="17642" y="1"/>
                  </a:moveTo>
                  <a:cubicBezTo>
                    <a:pt x="17635" y="1"/>
                    <a:pt x="17627" y="1"/>
                    <a:pt x="17620" y="1"/>
                  </a:cubicBezTo>
                  <a:lnTo>
                    <a:pt x="4677" y="1"/>
                  </a:lnTo>
                  <a:cubicBezTo>
                    <a:pt x="2089" y="13"/>
                    <a:pt x="1" y="2120"/>
                    <a:pt x="13" y="4708"/>
                  </a:cubicBezTo>
                  <a:lnTo>
                    <a:pt x="13" y="9967"/>
                  </a:lnTo>
                  <a:lnTo>
                    <a:pt x="17641" y="9967"/>
                  </a:lnTo>
                  <a:cubicBezTo>
                    <a:pt x="20229" y="9967"/>
                    <a:pt x="22328" y="7870"/>
                    <a:pt x="22328" y="5282"/>
                  </a:cubicBezTo>
                  <a:lnTo>
                    <a:pt x="22328" y="4708"/>
                  </a:lnTo>
                  <a:lnTo>
                    <a:pt x="22328" y="4665"/>
                  </a:lnTo>
                  <a:cubicBezTo>
                    <a:pt x="22316" y="2084"/>
                    <a:pt x="20220" y="1"/>
                    <a:pt x="17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957745" y="2332141"/>
              <a:ext cx="198141" cy="1840"/>
            </a:xfrm>
            <a:custGeom>
              <a:avLst/>
              <a:gdLst/>
              <a:ahLst/>
              <a:cxnLst/>
              <a:rect l="l" t="t" r="r" b="b"/>
              <a:pathLst>
                <a:path w="15507" h="144" extrusionOk="0">
                  <a:moveTo>
                    <a:pt x="7755" y="0"/>
                  </a:moveTo>
                  <a:cubicBezTo>
                    <a:pt x="3476" y="0"/>
                    <a:pt x="1" y="30"/>
                    <a:pt x="1" y="70"/>
                  </a:cubicBezTo>
                  <a:cubicBezTo>
                    <a:pt x="1" y="109"/>
                    <a:pt x="3476" y="143"/>
                    <a:pt x="7755" y="143"/>
                  </a:cubicBezTo>
                  <a:cubicBezTo>
                    <a:pt x="12031" y="143"/>
                    <a:pt x="15507" y="109"/>
                    <a:pt x="15507" y="70"/>
                  </a:cubicBezTo>
                  <a:cubicBezTo>
                    <a:pt x="15507" y="35"/>
                    <a:pt x="12031" y="0"/>
                    <a:pt x="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957400" y="2363625"/>
              <a:ext cx="121220" cy="1291"/>
            </a:xfrm>
            <a:custGeom>
              <a:avLst/>
              <a:gdLst/>
              <a:ahLst/>
              <a:cxnLst/>
              <a:rect l="l" t="t" r="r" b="b"/>
              <a:pathLst>
                <a:path w="9487" h="101" extrusionOk="0">
                  <a:moveTo>
                    <a:pt x="334" y="1"/>
                  </a:moveTo>
                  <a:cubicBezTo>
                    <a:pt x="223" y="1"/>
                    <a:pt x="112" y="11"/>
                    <a:pt x="1" y="31"/>
                  </a:cubicBezTo>
                  <a:cubicBezTo>
                    <a:pt x="115" y="49"/>
                    <a:pt x="231" y="57"/>
                    <a:pt x="345" y="57"/>
                  </a:cubicBezTo>
                  <a:cubicBezTo>
                    <a:pt x="356" y="57"/>
                    <a:pt x="366" y="57"/>
                    <a:pt x="376" y="57"/>
                  </a:cubicBezTo>
                  <a:lnTo>
                    <a:pt x="1394" y="78"/>
                  </a:lnTo>
                  <a:cubicBezTo>
                    <a:pt x="2251" y="100"/>
                    <a:pt x="3434" y="100"/>
                    <a:pt x="4745" y="100"/>
                  </a:cubicBezTo>
                  <a:cubicBezTo>
                    <a:pt x="6054" y="100"/>
                    <a:pt x="7238" y="78"/>
                    <a:pt x="8100" y="78"/>
                  </a:cubicBezTo>
                  <a:lnTo>
                    <a:pt x="9116" y="57"/>
                  </a:lnTo>
                  <a:cubicBezTo>
                    <a:pt x="9125" y="57"/>
                    <a:pt x="9134" y="57"/>
                    <a:pt x="9143" y="57"/>
                  </a:cubicBezTo>
                  <a:cubicBezTo>
                    <a:pt x="9258" y="57"/>
                    <a:pt x="9373" y="48"/>
                    <a:pt x="9487" y="31"/>
                  </a:cubicBezTo>
                  <a:cubicBezTo>
                    <a:pt x="9378" y="11"/>
                    <a:pt x="9268" y="1"/>
                    <a:pt x="9158" y="1"/>
                  </a:cubicBezTo>
                  <a:cubicBezTo>
                    <a:pt x="9144" y="1"/>
                    <a:pt x="9130" y="1"/>
                    <a:pt x="9116" y="1"/>
                  </a:cubicBezTo>
                  <a:lnTo>
                    <a:pt x="376" y="1"/>
                  </a:lnTo>
                  <a:cubicBezTo>
                    <a:pt x="362" y="1"/>
                    <a:pt x="34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921534" y="2683381"/>
              <a:ext cx="4523" cy="13391"/>
            </a:xfrm>
            <a:custGeom>
              <a:avLst/>
              <a:gdLst/>
              <a:ahLst/>
              <a:cxnLst/>
              <a:rect l="l" t="t" r="r" b="b"/>
              <a:pathLst>
                <a:path w="354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47" y="95"/>
                  </a:lnTo>
                  <a:lnTo>
                    <a:pt x="247" y="1047"/>
                  </a:lnTo>
                  <a:lnTo>
                    <a:pt x="354" y="1047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928536" y="2683381"/>
              <a:ext cx="4408" cy="13391"/>
            </a:xfrm>
            <a:custGeom>
              <a:avLst/>
              <a:gdLst/>
              <a:ahLst/>
              <a:cxnLst/>
              <a:rect l="l" t="t" r="r" b="b"/>
              <a:pathLst>
                <a:path w="345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36" y="95"/>
                  </a:lnTo>
                  <a:lnTo>
                    <a:pt x="236" y="1047"/>
                  </a:lnTo>
                  <a:lnTo>
                    <a:pt x="344" y="104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936075" y="2686627"/>
              <a:ext cx="2504" cy="10490"/>
            </a:xfrm>
            <a:custGeom>
              <a:avLst/>
              <a:gdLst/>
              <a:ahLst/>
              <a:cxnLst/>
              <a:rect l="l" t="t" r="r" b="b"/>
              <a:pathLst>
                <a:path w="196" h="821" extrusionOk="0">
                  <a:moveTo>
                    <a:pt x="77" y="1"/>
                  </a:moveTo>
                  <a:cubicBezTo>
                    <a:pt x="35" y="4"/>
                    <a:pt x="2" y="40"/>
                    <a:pt x="4" y="82"/>
                  </a:cubicBezTo>
                  <a:cubicBezTo>
                    <a:pt x="4" y="85"/>
                    <a:pt x="4" y="88"/>
                    <a:pt x="4" y="91"/>
                  </a:cubicBezTo>
                  <a:cubicBezTo>
                    <a:pt x="7" y="132"/>
                    <a:pt x="40" y="164"/>
                    <a:pt x="81" y="164"/>
                  </a:cubicBezTo>
                  <a:cubicBezTo>
                    <a:pt x="83" y="164"/>
                    <a:pt x="84" y="164"/>
                    <a:pt x="86" y="164"/>
                  </a:cubicBezTo>
                  <a:cubicBezTo>
                    <a:pt x="196" y="164"/>
                    <a:pt x="196" y="1"/>
                    <a:pt x="86" y="1"/>
                  </a:cubicBezTo>
                  <a:close/>
                  <a:moveTo>
                    <a:pt x="77" y="639"/>
                  </a:moveTo>
                  <a:cubicBezTo>
                    <a:pt x="34" y="640"/>
                    <a:pt x="2" y="678"/>
                    <a:pt x="4" y="720"/>
                  </a:cubicBezTo>
                  <a:cubicBezTo>
                    <a:pt x="1" y="732"/>
                    <a:pt x="2" y="745"/>
                    <a:pt x="5" y="757"/>
                  </a:cubicBezTo>
                  <a:cubicBezTo>
                    <a:pt x="15" y="801"/>
                    <a:pt x="48" y="821"/>
                    <a:pt x="82" y="821"/>
                  </a:cubicBezTo>
                  <a:cubicBezTo>
                    <a:pt x="130" y="821"/>
                    <a:pt x="178" y="782"/>
                    <a:pt x="164" y="720"/>
                  </a:cubicBezTo>
                  <a:cubicBezTo>
                    <a:pt x="164" y="718"/>
                    <a:pt x="164" y="717"/>
                    <a:pt x="164" y="715"/>
                  </a:cubicBezTo>
                  <a:cubicBezTo>
                    <a:pt x="163" y="673"/>
                    <a:pt x="128" y="639"/>
                    <a:pt x="86" y="6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939320" y="2683381"/>
              <a:ext cx="9698" cy="13506"/>
            </a:xfrm>
            <a:custGeom>
              <a:avLst/>
              <a:gdLst/>
              <a:ahLst/>
              <a:cxnLst/>
              <a:rect l="l" t="t" r="r" b="b"/>
              <a:pathLst>
                <a:path w="759" h="1057" extrusionOk="0">
                  <a:moveTo>
                    <a:pt x="44" y="1"/>
                  </a:moveTo>
                  <a:lnTo>
                    <a:pt x="44" y="95"/>
                  </a:lnTo>
                  <a:lnTo>
                    <a:pt x="583" y="95"/>
                  </a:lnTo>
                  <a:lnTo>
                    <a:pt x="289" y="462"/>
                  </a:lnTo>
                  <a:lnTo>
                    <a:pt x="289" y="540"/>
                  </a:lnTo>
                  <a:lnTo>
                    <a:pt x="367" y="540"/>
                  </a:lnTo>
                  <a:cubicBezTo>
                    <a:pt x="560" y="540"/>
                    <a:pt x="646" y="616"/>
                    <a:pt x="646" y="747"/>
                  </a:cubicBezTo>
                  <a:cubicBezTo>
                    <a:pt x="646" y="876"/>
                    <a:pt x="551" y="957"/>
                    <a:pt x="379" y="957"/>
                  </a:cubicBezTo>
                  <a:cubicBezTo>
                    <a:pt x="373" y="957"/>
                    <a:pt x="367" y="957"/>
                    <a:pt x="362" y="957"/>
                  </a:cubicBezTo>
                  <a:cubicBezTo>
                    <a:pt x="249" y="957"/>
                    <a:pt x="140" y="914"/>
                    <a:pt x="56" y="837"/>
                  </a:cubicBezTo>
                  <a:lnTo>
                    <a:pt x="0" y="923"/>
                  </a:lnTo>
                  <a:cubicBezTo>
                    <a:pt x="101" y="1009"/>
                    <a:pt x="229" y="1057"/>
                    <a:pt x="361" y="1057"/>
                  </a:cubicBezTo>
                  <a:cubicBezTo>
                    <a:pt x="367" y="1057"/>
                    <a:pt x="373" y="1056"/>
                    <a:pt x="379" y="1056"/>
                  </a:cubicBezTo>
                  <a:cubicBezTo>
                    <a:pt x="629" y="1056"/>
                    <a:pt x="758" y="923"/>
                    <a:pt x="758" y="747"/>
                  </a:cubicBezTo>
                  <a:cubicBezTo>
                    <a:pt x="758" y="577"/>
                    <a:pt x="646" y="462"/>
                    <a:pt x="422" y="448"/>
                  </a:cubicBezTo>
                  <a:lnTo>
                    <a:pt x="719" y="7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950922" y="2683266"/>
              <a:ext cx="11040" cy="13621"/>
            </a:xfrm>
            <a:custGeom>
              <a:avLst/>
              <a:gdLst/>
              <a:ahLst/>
              <a:cxnLst/>
              <a:rect l="l" t="t" r="r" b="b"/>
              <a:pathLst>
                <a:path w="864" h="1066" extrusionOk="0">
                  <a:moveTo>
                    <a:pt x="419" y="104"/>
                  </a:moveTo>
                  <a:cubicBezTo>
                    <a:pt x="600" y="104"/>
                    <a:pt x="724" y="255"/>
                    <a:pt x="724" y="535"/>
                  </a:cubicBezTo>
                  <a:lnTo>
                    <a:pt x="726" y="535"/>
                  </a:lnTo>
                  <a:cubicBezTo>
                    <a:pt x="726" y="810"/>
                    <a:pt x="604" y="966"/>
                    <a:pt x="419" y="966"/>
                  </a:cubicBezTo>
                  <a:cubicBezTo>
                    <a:pt x="233" y="966"/>
                    <a:pt x="109" y="810"/>
                    <a:pt x="109" y="535"/>
                  </a:cubicBezTo>
                  <a:cubicBezTo>
                    <a:pt x="109" y="259"/>
                    <a:pt x="238" y="104"/>
                    <a:pt x="419" y="104"/>
                  </a:cubicBezTo>
                  <a:close/>
                  <a:moveTo>
                    <a:pt x="433" y="1"/>
                  </a:moveTo>
                  <a:cubicBezTo>
                    <a:pt x="173" y="1"/>
                    <a:pt x="1" y="199"/>
                    <a:pt x="1" y="535"/>
                  </a:cubicBezTo>
                  <a:cubicBezTo>
                    <a:pt x="1" y="867"/>
                    <a:pt x="178" y="1065"/>
                    <a:pt x="433" y="1065"/>
                  </a:cubicBezTo>
                  <a:cubicBezTo>
                    <a:pt x="688" y="1065"/>
                    <a:pt x="864" y="870"/>
                    <a:pt x="864" y="535"/>
                  </a:cubicBezTo>
                  <a:cubicBezTo>
                    <a:pt x="864" y="199"/>
                    <a:pt x="691" y="1"/>
                    <a:pt x="4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902841" y="2522129"/>
              <a:ext cx="407589" cy="127085"/>
            </a:xfrm>
            <a:custGeom>
              <a:avLst/>
              <a:gdLst/>
              <a:ahLst/>
              <a:cxnLst/>
              <a:rect l="l" t="t" r="r" b="b"/>
              <a:pathLst>
                <a:path w="31899" h="9946" extrusionOk="0">
                  <a:moveTo>
                    <a:pt x="4685" y="1"/>
                  </a:moveTo>
                  <a:cubicBezTo>
                    <a:pt x="2097" y="1"/>
                    <a:pt x="0" y="2099"/>
                    <a:pt x="0" y="4687"/>
                  </a:cubicBezTo>
                  <a:lnTo>
                    <a:pt x="0" y="5259"/>
                  </a:lnTo>
                  <a:cubicBezTo>
                    <a:pt x="0" y="7847"/>
                    <a:pt x="2097" y="9946"/>
                    <a:pt x="4685" y="9946"/>
                  </a:cubicBezTo>
                  <a:lnTo>
                    <a:pt x="31899" y="9946"/>
                  </a:lnTo>
                  <a:lnTo>
                    <a:pt x="31899" y="4687"/>
                  </a:lnTo>
                  <a:cubicBezTo>
                    <a:pt x="31899" y="2099"/>
                    <a:pt x="29800" y="1"/>
                    <a:pt x="27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964518" y="256818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1"/>
                  </a:moveTo>
                  <a:cubicBezTo>
                    <a:pt x="4907" y="1"/>
                    <a:pt x="1" y="31"/>
                    <a:pt x="1" y="70"/>
                  </a:cubicBezTo>
                  <a:cubicBezTo>
                    <a:pt x="1" y="109"/>
                    <a:pt x="4907" y="139"/>
                    <a:pt x="10953" y="139"/>
                  </a:cubicBezTo>
                  <a:cubicBezTo>
                    <a:pt x="17002" y="139"/>
                    <a:pt x="21903" y="109"/>
                    <a:pt x="21903" y="70"/>
                  </a:cubicBezTo>
                  <a:cubicBezTo>
                    <a:pt x="21903" y="32"/>
                    <a:pt x="17002" y="1"/>
                    <a:pt x="10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964518" y="259836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0"/>
                  </a:moveTo>
                  <a:cubicBezTo>
                    <a:pt x="4907" y="0"/>
                    <a:pt x="1" y="30"/>
                    <a:pt x="1" y="69"/>
                  </a:cubicBezTo>
                  <a:cubicBezTo>
                    <a:pt x="1" y="107"/>
                    <a:pt x="4907" y="138"/>
                    <a:pt x="10953" y="138"/>
                  </a:cubicBezTo>
                  <a:cubicBezTo>
                    <a:pt x="17002" y="138"/>
                    <a:pt x="21903" y="107"/>
                    <a:pt x="21903" y="69"/>
                  </a:cubicBezTo>
                  <a:cubicBezTo>
                    <a:pt x="21903" y="30"/>
                    <a:pt x="17002" y="0"/>
                    <a:pt x="10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903684" y="2759446"/>
              <a:ext cx="284887" cy="127085"/>
            </a:xfrm>
            <a:custGeom>
              <a:avLst/>
              <a:gdLst/>
              <a:ahLst/>
              <a:cxnLst/>
              <a:rect l="l" t="t" r="r" b="b"/>
              <a:pathLst>
                <a:path w="22296" h="9946" extrusionOk="0">
                  <a:moveTo>
                    <a:pt x="4684" y="0"/>
                  </a:moveTo>
                  <a:cubicBezTo>
                    <a:pt x="2096" y="3"/>
                    <a:pt x="0" y="2103"/>
                    <a:pt x="2" y="4691"/>
                  </a:cubicBezTo>
                  <a:lnTo>
                    <a:pt x="2" y="9945"/>
                  </a:lnTo>
                  <a:lnTo>
                    <a:pt x="17610" y="9945"/>
                  </a:lnTo>
                  <a:cubicBezTo>
                    <a:pt x="20198" y="9945"/>
                    <a:pt x="22296" y="7847"/>
                    <a:pt x="22296" y="5259"/>
                  </a:cubicBezTo>
                  <a:lnTo>
                    <a:pt x="22296" y="4687"/>
                  </a:lnTo>
                  <a:cubicBezTo>
                    <a:pt x="22296" y="2099"/>
                    <a:pt x="20198" y="0"/>
                    <a:pt x="17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941288" y="2804781"/>
              <a:ext cx="209973" cy="1776"/>
            </a:xfrm>
            <a:custGeom>
              <a:avLst/>
              <a:gdLst/>
              <a:ahLst/>
              <a:cxnLst/>
              <a:rect l="l" t="t" r="r" b="b"/>
              <a:pathLst>
                <a:path w="16433" h="139" extrusionOk="0">
                  <a:moveTo>
                    <a:pt x="8214" y="1"/>
                  </a:moveTo>
                  <a:cubicBezTo>
                    <a:pt x="3679" y="1"/>
                    <a:pt x="1" y="31"/>
                    <a:pt x="1" y="70"/>
                  </a:cubicBezTo>
                  <a:cubicBezTo>
                    <a:pt x="1" y="109"/>
                    <a:pt x="3673" y="139"/>
                    <a:pt x="8214" y="139"/>
                  </a:cubicBezTo>
                  <a:cubicBezTo>
                    <a:pt x="12755" y="139"/>
                    <a:pt x="16433" y="109"/>
                    <a:pt x="16433" y="70"/>
                  </a:cubicBezTo>
                  <a:cubicBezTo>
                    <a:pt x="16433" y="31"/>
                    <a:pt x="12750" y="1"/>
                    <a:pt x="8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940828" y="2835229"/>
              <a:ext cx="135480" cy="1546"/>
            </a:xfrm>
            <a:custGeom>
              <a:avLst/>
              <a:gdLst/>
              <a:ahLst/>
              <a:cxnLst/>
              <a:rect l="l" t="t" r="r" b="b"/>
              <a:pathLst>
                <a:path w="10603" h="121" extrusionOk="0">
                  <a:moveTo>
                    <a:pt x="1565" y="0"/>
                  </a:moveTo>
                  <a:lnTo>
                    <a:pt x="433" y="21"/>
                  </a:lnTo>
                  <a:cubicBezTo>
                    <a:pt x="415" y="21"/>
                    <a:pt x="397" y="21"/>
                    <a:pt x="378" y="21"/>
                  </a:cubicBezTo>
                  <a:cubicBezTo>
                    <a:pt x="251" y="21"/>
                    <a:pt x="126" y="30"/>
                    <a:pt x="1" y="47"/>
                  </a:cubicBezTo>
                  <a:cubicBezTo>
                    <a:pt x="114" y="68"/>
                    <a:pt x="227" y="79"/>
                    <a:pt x="342" y="79"/>
                  </a:cubicBezTo>
                  <a:cubicBezTo>
                    <a:pt x="372" y="79"/>
                    <a:pt x="403" y="78"/>
                    <a:pt x="433" y="77"/>
                  </a:cubicBezTo>
                  <a:lnTo>
                    <a:pt x="1565" y="99"/>
                  </a:lnTo>
                  <a:cubicBezTo>
                    <a:pt x="2521" y="120"/>
                    <a:pt x="3848" y="120"/>
                    <a:pt x="5305" y="120"/>
                  </a:cubicBezTo>
                  <a:cubicBezTo>
                    <a:pt x="6759" y="120"/>
                    <a:pt x="8082" y="99"/>
                    <a:pt x="9038" y="99"/>
                  </a:cubicBezTo>
                  <a:lnTo>
                    <a:pt x="10171" y="77"/>
                  </a:lnTo>
                  <a:cubicBezTo>
                    <a:pt x="10202" y="78"/>
                    <a:pt x="10232" y="79"/>
                    <a:pt x="10262" y="79"/>
                  </a:cubicBezTo>
                  <a:cubicBezTo>
                    <a:pt x="10376" y="79"/>
                    <a:pt x="10491" y="68"/>
                    <a:pt x="10602" y="47"/>
                  </a:cubicBezTo>
                  <a:cubicBezTo>
                    <a:pt x="10478" y="30"/>
                    <a:pt x="10352" y="21"/>
                    <a:pt x="10227" y="21"/>
                  </a:cubicBezTo>
                  <a:cubicBezTo>
                    <a:pt x="10209" y="21"/>
                    <a:pt x="10191" y="21"/>
                    <a:pt x="10173" y="21"/>
                  </a:cubicBezTo>
                  <a:lnTo>
                    <a:pt x="9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007812-125B-4B47-AF1B-A68E746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34" y="886800"/>
            <a:ext cx="9385728" cy="1875559"/>
          </a:xfrm>
          <a:prstGeom prst="rect">
            <a:avLst/>
          </a:prstGeom>
        </p:spPr>
      </p:pic>
      <p:pic>
        <p:nvPicPr>
          <p:cNvPr id="245" name="Picture 2">
            <a:extLst>
              <a:ext uri="{FF2B5EF4-FFF2-40B4-BE49-F238E27FC236}">
                <a16:creationId xmlns:a16="http://schemas.microsoft.com/office/drawing/2014/main" id="{73AC6D97-E93F-4DFC-9A45-131051FD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34" y="2839686"/>
            <a:ext cx="6401167" cy="3753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B2A1E2-9D2C-4DF3-B726-D0B90B506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261" y="1152940"/>
            <a:ext cx="3292125" cy="557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3BD2A-8D74-4156-8569-77BA4130123B}"/>
              </a:ext>
            </a:extLst>
          </p:cNvPr>
          <p:cNvSpPr/>
          <p:nvPr/>
        </p:nvSpPr>
        <p:spPr>
          <a:xfrm rot="5400000">
            <a:off x="6028083" y="574987"/>
            <a:ext cx="135835" cy="1219200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25F2672-3E2F-460E-8BA4-8D02793E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70" y="122843"/>
            <a:ext cx="10150720" cy="7193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0EF4F1F-572A-40AE-B1BD-51E7EB46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1" y="4916194"/>
            <a:ext cx="6829741" cy="154809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46FEEB2-504C-4236-8B42-084815A2D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9"/>
          <a:stretch/>
        </p:blipFill>
        <p:spPr>
          <a:xfrm>
            <a:off x="4430692" y="923179"/>
            <a:ext cx="2050320" cy="382163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722F306-7597-4285-A422-23E8B9BB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102" y="955716"/>
            <a:ext cx="3463414" cy="12093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78A4CFC-6904-4C5A-A2F4-F6F0B741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102" y="2316861"/>
            <a:ext cx="3463414" cy="240841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CA2662BD-945F-421B-837B-1A8981D62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31" y="923179"/>
            <a:ext cx="3913971" cy="3816427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FF41292-C059-41B3-A540-4B55EEA4D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106" y="4421734"/>
            <a:ext cx="3913971" cy="22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310D955-8E83-4E82-87E2-1D45DB9BAA2B}"/>
              </a:ext>
            </a:extLst>
          </p:cNvPr>
          <p:cNvSpPr txBox="1"/>
          <p:nvPr/>
        </p:nvSpPr>
        <p:spPr>
          <a:xfrm>
            <a:off x="368967" y="22211"/>
            <a:ext cx="118211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Predicting students status using logistic regression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B140BF8-6977-4973-8DF7-18F0B589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5" y="749288"/>
            <a:ext cx="11821169" cy="34689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CE7FAC8-F8C9-4787-A458-1B27B105572E}"/>
              </a:ext>
            </a:extLst>
          </p:cNvPr>
          <p:cNvSpPr/>
          <p:nvPr/>
        </p:nvSpPr>
        <p:spPr>
          <a:xfrm>
            <a:off x="529388" y="679331"/>
            <a:ext cx="4315328" cy="333381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4EFB66-45A4-42F1-844C-5C1A76FE1582}"/>
              </a:ext>
            </a:extLst>
          </p:cNvPr>
          <p:cNvSpPr/>
          <p:nvPr/>
        </p:nvSpPr>
        <p:spPr>
          <a:xfrm>
            <a:off x="10844463" y="685847"/>
            <a:ext cx="590681" cy="346892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0D98A6-CE7B-437C-A7E2-A3ED7C9AD8D2}"/>
              </a:ext>
            </a:extLst>
          </p:cNvPr>
          <p:cNvSpPr txBox="1"/>
          <p:nvPr/>
        </p:nvSpPr>
        <p:spPr>
          <a:xfrm>
            <a:off x="756856" y="3448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EDAC61-4834-4C42-828B-B28726000917}"/>
              </a:ext>
            </a:extLst>
          </p:cNvPr>
          <p:cNvSpPr txBox="1"/>
          <p:nvPr/>
        </p:nvSpPr>
        <p:spPr>
          <a:xfrm>
            <a:off x="11026065" y="36444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AC0468D-2E8D-4799-BB5A-ED5D1ADA6430}"/>
              </a:ext>
            </a:extLst>
          </p:cNvPr>
          <p:cNvSpPr txBox="1"/>
          <p:nvPr/>
        </p:nvSpPr>
        <p:spPr>
          <a:xfrm>
            <a:off x="185415" y="4301746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1DB2810-8AC2-442A-9431-802DAD6F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9" y="4834256"/>
            <a:ext cx="2061906" cy="92785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7BE6FC6-767F-44E4-A238-374108D8C02D}"/>
              </a:ext>
            </a:extLst>
          </p:cNvPr>
          <p:cNvSpPr txBox="1"/>
          <p:nvPr/>
        </p:nvSpPr>
        <p:spPr>
          <a:xfrm>
            <a:off x="242859" y="6282293"/>
            <a:ext cx="765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Accuracy of logistic regression classifier on the test set: 99%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2692D54-DA0A-4CB4-A7C4-14E44EB12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b="9261"/>
          <a:stretch/>
        </p:blipFill>
        <p:spPr>
          <a:xfrm>
            <a:off x="2450779" y="4811874"/>
            <a:ext cx="4054641" cy="13976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EB3D112-31F1-4941-95FB-08E5C633A287}"/>
              </a:ext>
            </a:extLst>
          </p:cNvPr>
          <p:cNvSpPr txBox="1"/>
          <p:nvPr/>
        </p:nvSpPr>
        <p:spPr>
          <a:xfrm>
            <a:off x="2826761" y="4301745"/>
            <a:ext cx="269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Classification report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63A0F1D-A432-41B6-A7DB-1E305A062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32" y="4329737"/>
            <a:ext cx="5211570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/>
      <p:bldP spid="76" grpId="0"/>
      <p:bldP spid="77" grpId="0"/>
      <p:bldP spid="83" grpId="0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2" name="Google Shape;5562;p114"/>
          <p:cNvGrpSpPr/>
          <p:nvPr/>
        </p:nvGrpSpPr>
        <p:grpSpPr>
          <a:xfrm>
            <a:off x="90436" y="583731"/>
            <a:ext cx="540000" cy="396000"/>
            <a:chOff x="3161917" y="2170682"/>
            <a:chExt cx="458870" cy="404737"/>
          </a:xfrm>
        </p:grpSpPr>
        <p:sp>
          <p:nvSpPr>
            <p:cNvPr id="5563" name="Google Shape;5563;p114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64" name="Google Shape;5564;p114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65" name="Google Shape;5565;p114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566" name="Google Shape;5566;p114"/>
          <p:cNvGrpSpPr/>
          <p:nvPr/>
        </p:nvGrpSpPr>
        <p:grpSpPr>
          <a:xfrm>
            <a:off x="79754" y="3058651"/>
            <a:ext cx="540000" cy="396000"/>
            <a:chOff x="3179914" y="2889488"/>
            <a:chExt cx="422876" cy="404911"/>
          </a:xfrm>
        </p:grpSpPr>
        <p:sp>
          <p:nvSpPr>
            <p:cNvPr id="5567" name="Google Shape;5567;p114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68" name="Google Shape;5568;p114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69" name="Google Shape;5569;p114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70" name="Google Shape;5570;p114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71" name="Google Shape;5571;p114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72" name="Google Shape;5572;p114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05" name="Google Shape;5605;p114"/>
          <p:cNvGrpSpPr/>
          <p:nvPr/>
        </p:nvGrpSpPr>
        <p:grpSpPr>
          <a:xfrm>
            <a:off x="90436" y="76725"/>
            <a:ext cx="540000" cy="396000"/>
            <a:chOff x="5681300" y="2527788"/>
            <a:chExt cx="805800" cy="805800"/>
          </a:xfrm>
        </p:grpSpPr>
        <p:sp>
          <p:nvSpPr>
            <p:cNvPr id="5606" name="Google Shape;5606;p11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07" name="Google Shape;5607;p11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08" name="Google Shape;5608;p114"/>
          <p:cNvGrpSpPr/>
          <p:nvPr/>
        </p:nvGrpSpPr>
        <p:grpSpPr>
          <a:xfrm>
            <a:off x="90436" y="1614053"/>
            <a:ext cx="540000" cy="396000"/>
            <a:chOff x="4049800" y="640400"/>
            <a:chExt cx="858900" cy="858900"/>
          </a:xfrm>
        </p:grpSpPr>
        <p:sp>
          <p:nvSpPr>
            <p:cNvPr id="5609" name="Google Shape;5609;p11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10" name="Google Shape;5610;p11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20" name="Google Shape;5620;p114"/>
          <p:cNvGrpSpPr/>
          <p:nvPr/>
        </p:nvGrpSpPr>
        <p:grpSpPr>
          <a:xfrm>
            <a:off x="64210" y="5494962"/>
            <a:ext cx="540000" cy="396000"/>
            <a:chOff x="1897577" y="2802432"/>
            <a:chExt cx="492176" cy="492014"/>
          </a:xfrm>
        </p:grpSpPr>
        <p:sp>
          <p:nvSpPr>
            <p:cNvPr id="5621" name="Google Shape;5621;p114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2" name="Google Shape;5622;p114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3" name="Google Shape;5623;p114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4" name="Google Shape;5624;p114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5" name="Google Shape;5625;p114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6" name="Google Shape;5626;p114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7" name="Google Shape;5627;p114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8" name="Google Shape;5628;p114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29" name="Google Shape;5629;p114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30" name="Google Shape;5630;p114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31" name="Google Shape;5631;p114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32" name="Google Shape;5632;p114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82" name="Google Shape;5684;p115">
            <a:extLst>
              <a:ext uri="{FF2B5EF4-FFF2-40B4-BE49-F238E27FC236}">
                <a16:creationId xmlns:a16="http://schemas.microsoft.com/office/drawing/2014/main" id="{AE98CA8E-7273-4682-814E-38E683B1526B}"/>
              </a:ext>
            </a:extLst>
          </p:cNvPr>
          <p:cNvGrpSpPr/>
          <p:nvPr/>
        </p:nvGrpSpPr>
        <p:grpSpPr>
          <a:xfrm>
            <a:off x="101300" y="4520981"/>
            <a:ext cx="540000" cy="396000"/>
            <a:chOff x="3729467" y="2889422"/>
            <a:chExt cx="419153" cy="404977"/>
          </a:xfrm>
        </p:grpSpPr>
        <p:sp>
          <p:nvSpPr>
            <p:cNvPr id="83" name="Google Shape;5685;p115">
              <a:extLst>
                <a:ext uri="{FF2B5EF4-FFF2-40B4-BE49-F238E27FC236}">
                  <a16:creationId xmlns:a16="http://schemas.microsoft.com/office/drawing/2014/main" id="{52DF6518-AE02-4CC3-930E-0FB29FC4BD9A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4" name="Google Shape;5686;p115">
              <a:extLst>
                <a:ext uri="{FF2B5EF4-FFF2-40B4-BE49-F238E27FC236}">
                  <a16:creationId xmlns:a16="http://schemas.microsoft.com/office/drawing/2014/main" id="{5D688E54-BADC-44C5-87C1-D84E00E1883D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5" name="Google Shape;5687;p115">
              <a:extLst>
                <a:ext uri="{FF2B5EF4-FFF2-40B4-BE49-F238E27FC236}">
                  <a16:creationId xmlns:a16="http://schemas.microsoft.com/office/drawing/2014/main" id="{7EBD1C77-CCB3-4419-82A2-BD3E319BC2A6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6" name="Google Shape;5688;p115">
              <a:extLst>
                <a:ext uri="{FF2B5EF4-FFF2-40B4-BE49-F238E27FC236}">
                  <a16:creationId xmlns:a16="http://schemas.microsoft.com/office/drawing/2014/main" id="{74627C99-91EA-4060-81F6-7F313EE35607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7" name="Google Shape;5689;p115">
              <a:extLst>
                <a:ext uri="{FF2B5EF4-FFF2-40B4-BE49-F238E27FC236}">
                  <a16:creationId xmlns:a16="http://schemas.microsoft.com/office/drawing/2014/main" id="{883A41E9-456A-42C4-95A3-C6A239168DBF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8" name="Google Shape;5690;p115">
              <a:extLst>
                <a:ext uri="{FF2B5EF4-FFF2-40B4-BE49-F238E27FC236}">
                  <a16:creationId xmlns:a16="http://schemas.microsoft.com/office/drawing/2014/main" id="{6E8FDCF6-220B-4106-9A85-7EE27680F25F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9" name="Google Shape;5691;p115">
              <a:extLst>
                <a:ext uri="{FF2B5EF4-FFF2-40B4-BE49-F238E27FC236}">
                  <a16:creationId xmlns:a16="http://schemas.microsoft.com/office/drawing/2014/main" id="{8FE752FD-FE86-415C-8C87-FDCD0A65501A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0" name="Google Shape;5653;p115">
            <a:extLst>
              <a:ext uri="{FF2B5EF4-FFF2-40B4-BE49-F238E27FC236}">
                <a16:creationId xmlns:a16="http://schemas.microsoft.com/office/drawing/2014/main" id="{A8A9C6D0-8BA7-438F-99C5-A5026F938655}"/>
              </a:ext>
            </a:extLst>
          </p:cNvPr>
          <p:cNvGrpSpPr/>
          <p:nvPr/>
        </p:nvGrpSpPr>
        <p:grpSpPr>
          <a:xfrm>
            <a:off x="40129" y="2089221"/>
            <a:ext cx="540000" cy="396000"/>
            <a:chOff x="4903200" y="1331525"/>
            <a:chExt cx="73575" cy="67425"/>
          </a:xfrm>
        </p:grpSpPr>
        <p:sp>
          <p:nvSpPr>
            <p:cNvPr id="91" name="Google Shape;5654;p115">
              <a:extLst>
                <a:ext uri="{FF2B5EF4-FFF2-40B4-BE49-F238E27FC236}">
                  <a16:creationId xmlns:a16="http://schemas.microsoft.com/office/drawing/2014/main" id="{ABF26501-BF26-4762-B145-A39009038E07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2" name="Google Shape;5655;p115">
              <a:extLst>
                <a:ext uri="{FF2B5EF4-FFF2-40B4-BE49-F238E27FC236}">
                  <a16:creationId xmlns:a16="http://schemas.microsoft.com/office/drawing/2014/main" id="{BC5E5199-B7A1-49FA-8DF9-E67A80841CC4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3" name="Google Shape;5692;p115">
            <a:extLst>
              <a:ext uri="{FF2B5EF4-FFF2-40B4-BE49-F238E27FC236}">
                <a16:creationId xmlns:a16="http://schemas.microsoft.com/office/drawing/2014/main" id="{F48DBE72-56E0-41C9-8666-B539CAE97447}"/>
              </a:ext>
            </a:extLst>
          </p:cNvPr>
          <p:cNvGrpSpPr/>
          <p:nvPr/>
        </p:nvGrpSpPr>
        <p:grpSpPr>
          <a:xfrm>
            <a:off x="92425" y="4032955"/>
            <a:ext cx="540000" cy="396000"/>
            <a:chOff x="6039282" y="1042577"/>
            <a:chExt cx="734315" cy="731929"/>
          </a:xfrm>
        </p:grpSpPr>
        <p:sp>
          <p:nvSpPr>
            <p:cNvPr id="94" name="Google Shape;5693;p115">
              <a:extLst>
                <a:ext uri="{FF2B5EF4-FFF2-40B4-BE49-F238E27FC236}">
                  <a16:creationId xmlns:a16="http://schemas.microsoft.com/office/drawing/2014/main" id="{58219568-13A1-4DC4-BCAD-736B0D0183D0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5" name="Google Shape;5694;p115">
              <a:extLst>
                <a:ext uri="{FF2B5EF4-FFF2-40B4-BE49-F238E27FC236}">
                  <a16:creationId xmlns:a16="http://schemas.microsoft.com/office/drawing/2014/main" id="{DEB688AD-642D-4E37-8F8F-AB5D4A68E189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6" name="Google Shape;5695;p115">
              <a:extLst>
                <a:ext uri="{FF2B5EF4-FFF2-40B4-BE49-F238E27FC236}">
                  <a16:creationId xmlns:a16="http://schemas.microsoft.com/office/drawing/2014/main" id="{AEE75DA0-7295-47FF-A00F-8CD7AE34715D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7" name="Google Shape;5696;p115">
              <a:extLst>
                <a:ext uri="{FF2B5EF4-FFF2-40B4-BE49-F238E27FC236}">
                  <a16:creationId xmlns:a16="http://schemas.microsoft.com/office/drawing/2014/main" id="{D9D80858-CFDA-4FA3-96FC-98016B2C4ADA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8" name="Google Shape;5697;p115">
              <a:extLst>
                <a:ext uri="{FF2B5EF4-FFF2-40B4-BE49-F238E27FC236}">
                  <a16:creationId xmlns:a16="http://schemas.microsoft.com/office/drawing/2014/main" id="{C532DAB0-FEDD-4A00-B1B9-99687499FB4A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9" name="Google Shape;5698;p115">
              <a:extLst>
                <a:ext uri="{FF2B5EF4-FFF2-40B4-BE49-F238E27FC236}">
                  <a16:creationId xmlns:a16="http://schemas.microsoft.com/office/drawing/2014/main" id="{C4A43692-783A-440B-8B16-1DCCB9ED6E20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0" name="Google Shape;5699;p115">
              <a:extLst>
                <a:ext uri="{FF2B5EF4-FFF2-40B4-BE49-F238E27FC236}">
                  <a16:creationId xmlns:a16="http://schemas.microsoft.com/office/drawing/2014/main" id="{1BA3F043-7786-414D-B308-DAE6E9A27CB3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1" name="Google Shape;5700;p115">
              <a:extLst>
                <a:ext uri="{FF2B5EF4-FFF2-40B4-BE49-F238E27FC236}">
                  <a16:creationId xmlns:a16="http://schemas.microsoft.com/office/drawing/2014/main" id="{F60D24C5-61E7-499F-8CC6-FD20DAA3386C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2" name="Google Shape;5701;p115">
              <a:extLst>
                <a:ext uri="{FF2B5EF4-FFF2-40B4-BE49-F238E27FC236}">
                  <a16:creationId xmlns:a16="http://schemas.microsoft.com/office/drawing/2014/main" id="{883D7C05-49FB-4E39-9980-FC13856FC0B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3" name="Google Shape;5702;p115">
              <a:extLst>
                <a:ext uri="{FF2B5EF4-FFF2-40B4-BE49-F238E27FC236}">
                  <a16:creationId xmlns:a16="http://schemas.microsoft.com/office/drawing/2014/main" id="{64E30AED-5A7D-4044-9BD6-AF63CD11F1A2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4" name="Google Shape;5703;p115">
              <a:extLst>
                <a:ext uri="{FF2B5EF4-FFF2-40B4-BE49-F238E27FC236}">
                  <a16:creationId xmlns:a16="http://schemas.microsoft.com/office/drawing/2014/main" id="{A91598F1-5453-404F-AA40-F3547EABFB70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5" name="Google Shape;5704;p115">
              <a:extLst>
                <a:ext uri="{FF2B5EF4-FFF2-40B4-BE49-F238E27FC236}">
                  <a16:creationId xmlns:a16="http://schemas.microsoft.com/office/drawing/2014/main" id="{3E8E5A26-2253-4728-AADD-C0798C885BD7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6" name="Google Shape;5705;p115">
              <a:extLst>
                <a:ext uri="{FF2B5EF4-FFF2-40B4-BE49-F238E27FC236}">
                  <a16:creationId xmlns:a16="http://schemas.microsoft.com/office/drawing/2014/main" id="{AA96AF7C-5904-4D59-8ED6-FDC7701E921F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7" name="Google Shape;5706;p115">
              <a:extLst>
                <a:ext uri="{FF2B5EF4-FFF2-40B4-BE49-F238E27FC236}">
                  <a16:creationId xmlns:a16="http://schemas.microsoft.com/office/drawing/2014/main" id="{DC212606-55E7-43D2-A849-7676DB43DAC5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8" name="Google Shape;5707;p115">
              <a:extLst>
                <a:ext uri="{FF2B5EF4-FFF2-40B4-BE49-F238E27FC236}">
                  <a16:creationId xmlns:a16="http://schemas.microsoft.com/office/drawing/2014/main" id="{C6C6C02F-FB0F-4DB5-885B-1B493E216C4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9" name="Google Shape;5708;p115">
              <a:extLst>
                <a:ext uri="{FF2B5EF4-FFF2-40B4-BE49-F238E27FC236}">
                  <a16:creationId xmlns:a16="http://schemas.microsoft.com/office/drawing/2014/main" id="{CA2DF881-38D1-4CD6-AEAF-CEAC3E97F36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0" name="Google Shape;5709;p115">
              <a:extLst>
                <a:ext uri="{FF2B5EF4-FFF2-40B4-BE49-F238E27FC236}">
                  <a16:creationId xmlns:a16="http://schemas.microsoft.com/office/drawing/2014/main" id="{232603E3-6287-4DFE-9DD9-8013028AEBDC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1" name="Google Shape;5710;p115">
              <a:extLst>
                <a:ext uri="{FF2B5EF4-FFF2-40B4-BE49-F238E27FC236}">
                  <a16:creationId xmlns:a16="http://schemas.microsoft.com/office/drawing/2014/main" id="{729D9E6A-FA33-40AE-A895-55897236E63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2" name="Google Shape;5711;p115">
              <a:extLst>
                <a:ext uri="{FF2B5EF4-FFF2-40B4-BE49-F238E27FC236}">
                  <a16:creationId xmlns:a16="http://schemas.microsoft.com/office/drawing/2014/main" id="{3A536F02-D231-45B2-9995-3FCE62D9573B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3" name="Google Shape;5712;p115">
              <a:extLst>
                <a:ext uri="{FF2B5EF4-FFF2-40B4-BE49-F238E27FC236}">
                  <a16:creationId xmlns:a16="http://schemas.microsoft.com/office/drawing/2014/main" id="{55F5EA9C-3DFD-46D2-B421-C8BB5DA324D4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4" name="Google Shape;5713;p115">
              <a:extLst>
                <a:ext uri="{FF2B5EF4-FFF2-40B4-BE49-F238E27FC236}">
                  <a16:creationId xmlns:a16="http://schemas.microsoft.com/office/drawing/2014/main" id="{E5B93B97-39A3-4548-9893-5428EC9E9441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18" name="Google Shape;5648;p115">
            <a:extLst>
              <a:ext uri="{FF2B5EF4-FFF2-40B4-BE49-F238E27FC236}">
                <a16:creationId xmlns:a16="http://schemas.microsoft.com/office/drawing/2014/main" id="{FDB9D781-A7C1-414E-B56F-42912B3AC8C0}"/>
              </a:ext>
            </a:extLst>
          </p:cNvPr>
          <p:cNvGrpSpPr/>
          <p:nvPr/>
        </p:nvGrpSpPr>
        <p:grpSpPr>
          <a:xfrm>
            <a:off x="90436" y="1110458"/>
            <a:ext cx="540000" cy="396000"/>
            <a:chOff x="4820425" y="1329900"/>
            <a:chExt cx="70175" cy="70350"/>
          </a:xfrm>
        </p:grpSpPr>
        <p:sp>
          <p:nvSpPr>
            <p:cNvPr id="119" name="Google Shape;5649;p115">
              <a:extLst>
                <a:ext uri="{FF2B5EF4-FFF2-40B4-BE49-F238E27FC236}">
                  <a16:creationId xmlns:a16="http://schemas.microsoft.com/office/drawing/2014/main" id="{A0A2662B-E269-4556-A33C-33BB3EF8592A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0" name="Google Shape;5650;p115">
              <a:extLst>
                <a:ext uri="{FF2B5EF4-FFF2-40B4-BE49-F238E27FC236}">
                  <a16:creationId xmlns:a16="http://schemas.microsoft.com/office/drawing/2014/main" id="{AF3BF6AF-43AF-42D5-93D6-FD2886F3AE6C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1" name="Google Shape;5651;p115">
              <a:extLst>
                <a:ext uri="{FF2B5EF4-FFF2-40B4-BE49-F238E27FC236}">
                  <a16:creationId xmlns:a16="http://schemas.microsoft.com/office/drawing/2014/main" id="{54CD58C4-0FB5-4F7D-B282-DA702EFE8F87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2" name="Google Shape;5652;p115">
              <a:extLst>
                <a:ext uri="{FF2B5EF4-FFF2-40B4-BE49-F238E27FC236}">
                  <a16:creationId xmlns:a16="http://schemas.microsoft.com/office/drawing/2014/main" id="{2000F2B6-1926-46CF-B161-A6A39FE122D2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32" name="Google Shape;5668;p115">
            <a:extLst>
              <a:ext uri="{FF2B5EF4-FFF2-40B4-BE49-F238E27FC236}">
                <a16:creationId xmlns:a16="http://schemas.microsoft.com/office/drawing/2014/main" id="{A2367F9D-0635-4796-8EC5-62ED2AA74ECE}"/>
              </a:ext>
            </a:extLst>
          </p:cNvPr>
          <p:cNvGrpSpPr/>
          <p:nvPr/>
        </p:nvGrpSpPr>
        <p:grpSpPr>
          <a:xfrm>
            <a:off x="131781" y="5031051"/>
            <a:ext cx="540000" cy="396000"/>
            <a:chOff x="4721450" y="1509475"/>
            <a:chExt cx="79350" cy="74325"/>
          </a:xfrm>
        </p:grpSpPr>
        <p:sp>
          <p:nvSpPr>
            <p:cNvPr id="133" name="Google Shape;5669;p115">
              <a:extLst>
                <a:ext uri="{FF2B5EF4-FFF2-40B4-BE49-F238E27FC236}">
                  <a16:creationId xmlns:a16="http://schemas.microsoft.com/office/drawing/2014/main" id="{42601555-7A59-4036-A241-BF36F832A8C9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4" name="Google Shape;5670;p115">
              <a:extLst>
                <a:ext uri="{FF2B5EF4-FFF2-40B4-BE49-F238E27FC236}">
                  <a16:creationId xmlns:a16="http://schemas.microsoft.com/office/drawing/2014/main" id="{641A9C30-6DC9-4037-B8ED-511FAB4A88C0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5" name="Google Shape;5671;p115">
              <a:extLst>
                <a:ext uri="{FF2B5EF4-FFF2-40B4-BE49-F238E27FC236}">
                  <a16:creationId xmlns:a16="http://schemas.microsoft.com/office/drawing/2014/main" id="{0BE1D6A7-0173-42EE-94A6-1D7D2468D224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6" name="Google Shape;5672;p115">
              <a:extLst>
                <a:ext uri="{FF2B5EF4-FFF2-40B4-BE49-F238E27FC236}">
                  <a16:creationId xmlns:a16="http://schemas.microsoft.com/office/drawing/2014/main" id="{255C7E6D-6673-47D2-B1CF-007AC517312E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2" name="Google Shape;5673;p115">
            <a:extLst>
              <a:ext uri="{FF2B5EF4-FFF2-40B4-BE49-F238E27FC236}">
                <a16:creationId xmlns:a16="http://schemas.microsoft.com/office/drawing/2014/main" id="{6BB231B6-8054-4CAF-B466-225E6BB3A28E}"/>
              </a:ext>
            </a:extLst>
          </p:cNvPr>
          <p:cNvGrpSpPr/>
          <p:nvPr/>
        </p:nvGrpSpPr>
        <p:grpSpPr>
          <a:xfrm>
            <a:off x="79135" y="3522885"/>
            <a:ext cx="540000" cy="396000"/>
            <a:chOff x="4906800" y="1507500"/>
            <a:chExt cx="70350" cy="71075"/>
          </a:xfrm>
        </p:grpSpPr>
        <p:sp>
          <p:nvSpPr>
            <p:cNvPr id="143" name="Google Shape;5674;p115">
              <a:extLst>
                <a:ext uri="{FF2B5EF4-FFF2-40B4-BE49-F238E27FC236}">
                  <a16:creationId xmlns:a16="http://schemas.microsoft.com/office/drawing/2014/main" id="{6AB3B35A-0631-45D8-8044-521D3216822C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4" name="Google Shape;5675;p115">
              <a:extLst>
                <a:ext uri="{FF2B5EF4-FFF2-40B4-BE49-F238E27FC236}">
                  <a16:creationId xmlns:a16="http://schemas.microsoft.com/office/drawing/2014/main" id="{BD479AF0-7DC7-49FC-B496-F5A67A34753F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5" name="Google Shape;5676;p115">
              <a:extLst>
                <a:ext uri="{FF2B5EF4-FFF2-40B4-BE49-F238E27FC236}">
                  <a16:creationId xmlns:a16="http://schemas.microsoft.com/office/drawing/2014/main" id="{E4F40B5D-BBD1-4B7D-98B4-19A81439867F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6" name="Google Shape;5677;p115">
              <a:extLst>
                <a:ext uri="{FF2B5EF4-FFF2-40B4-BE49-F238E27FC236}">
                  <a16:creationId xmlns:a16="http://schemas.microsoft.com/office/drawing/2014/main" id="{635AB115-6EBA-4987-8AD3-246A580A7B6D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7" name="Google Shape;5678;p115">
              <a:extLst>
                <a:ext uri="{FF2B5EF4-FFF2-40B4-BE49-F238E27FC236}">
                  <a16:creationId xmlns:a16="http://schemas.microsoft.com/office/drawing/2014/main" id="{750850C6-A67F-4449-BA17-CB12178A6DF9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8" name="Google Shape;5660;p115">
            <a:extLst>
              <a:ext uri="{FF2B5EF4-FFF2-40B4-BE49-F238E27FC236}">
                <a16:creationId xmlns:a16="http://schemas.microsoft.com/office/drawing/2014/main" id="{2EB63467-A3AE-4678-9927-6158CC851499}"/>
              </a:ext>
            </a:extLst>
          </p:cNvPr>
          <p:cNvGrpSpPr/>
          <p:nvPr/>
        </p:nvGrpSpPr>
        <p:grpSpPr>
          <a:xfrm>
            <a:off x="47344" y="5963701"/>
            <a:ext cx="540000" cy="396000"/>
            <a:chOff x="4902475" y="1418875"/>
            <a:chExt cx="74500" cy="63775"/>
          </a:xfrm>
        </p:grpSpPr>
        <p:sp>
          <p:nvSpPr>
            <p:cNvPr id="149" name="Google Shape;5661;p115">
              <a:extLst>
                <a:ext uri="{FF2B5EF4-FFF2-40B4-BE49-F238E27FC236}">
                  <a16:creationId xmlns:a16="http://schemas.microsoft.com/office/drawing/2014/main" id="{2B2266DB-863C-4C7F-92DB-264A90AC8CEA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0" name="Google Shape;5662;p115">
              <a:extLst>
                <a:ext uri="{FF2B5EF4-FFF2-40B4-BE49-F238E27FC236}">
                  <a16:creationId xmlns:a16="http://schemas.microsoft.com/office/drawing/2014/main" id="{9E13A10E-272F-4FDF-A5DF-6F19AF9BC41D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1" name="Google Shape;5663;p115">
            <a:extLst>
              <a:ext uri="{FF2B5EF4-FFF2-40B4-BE49-F238E27FC236}">
                <a16:creationId xmlns:a16="http://schemas.microsoft.com/office/drawing/2014/main" id="{C2AB8937-8443-4DCA-BE54-948F9000A46E}"/>
              </a:ext>
            </a:extLst>
          </p:cNvPr>
          <p:cNvGrpSpPr/>
          <p:nvPr/>
        </p:nvGrpSpPr>
        <p:grpSpPr>
          <a:xfrm>
            <a:off x="90436" y="6438306"/>
            <a:ext cx="540000" cy="396000"/>
            <a:chOff x="4818100" y="1507675"/>
            <a:chExt cx="71225" cy="71625"/>
          </a:xfrm>
        </p:grpSpPr>
        <p:sp>
          <p:nvSpPr>
            <p:cNvPr id="152" name="Google Shape;5664;p115">
              <a:extLst>
                <a:ext uri="{FF2B5EF4-FFF2-40B4-BE49-F238E27FC236}">
                  <a16:creationId xmlns:a16="http://schemas.microsoft.com/office/drawing/2014/main" id="{154B0E6D-756C-4076-8763-2FB5ECD1C74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3" name="Google Shape;5665;p115">
              <a:extLst>
                <a:ext uri="{FF2B5EF4-FFF2-40B4-BE49-F238E27FC236}">
                  <a16:creationId xmlns:a16="http://schemas.microsoft.com/office/drawing/2014/main" id="{AD913768-6D6A-4A81-A8E4-FC958BB60FB0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4" name="Google Shape;5666;p115">
              <a:extLst>
                <a:ext uri="{FF2B5EF4-FFF2-40B4-BE49-F238E27FC236}">
                  <a16:creationId xmlns:a16="http://schemas.microsoft.com/office/drawing/2014/main" id="{C8717756-723E-4CAF-959F-FE67FA9CB0B5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5" name="Google Shape;5667;p115">
              <a:extLst>
                <a:ext uri="{FF2B5EF4-FFF2-40B4-BE49-F238E27FC236}">
                  <a16:creationId xmlns:a16="http://schemas.microsoft.com/office/drawing/2014/main" id="{BF22B60E-2DF9-47D7-AC06-A257C30A5836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ln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6" name="Google Shape;13271;p122">
            <a:extLst>
              <a:ext uri="{FF2B5EF4-FFF2-40B4-BE49-F238E27FC236}">
                <a16:creationId xmlns:a16="http://schemas.microsoft.com/office/drawing/2014/main" id="{0C4ABB59-EBA3-4F36-8103-07701FFD50E6}"/>
              </a:ext>
            </a:extLst>
          </p:cNvPr>
          <p:cNvGrpSpPr/>
          <p:nvPr/>
        </p:nvGrpSpPr>
        <p:grpSpPr>
          <a:xfrm>
            <a:off x="143763" y="2579383"/>
            <a:ext cx="408327" cy="398578"/>
            <a:chOff x="5007123" y="2079403"/>
            <a:chExt cx="687600" cy="687600"/>
          </a:xfrm>
        </p:grpSpPr>
        <p:sp>
          <p:nvSpPr>
            <p:cNvPr id="157" name="Google Shape;13272;p122">
              <a:extLst>
                <a:ext uri="{FF2B5EF4-FFF2-40B4-BE49-F238E27FC236}">
                  <a16:creationId xmlns:a16="http://schemas.microsoft.com/office/drawing/2014/main" id="{BE2CA9CB-1A1A-42C3-B9D7-E1C49A687248}"/>
                </a:ext>
              </a:extLst>
            </p:cNvPr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13273;p122">
              <a:extLst>
                <a:ext uri="{FF2B5EF4-FFF2-40B4-BE49-F238E27FC236}">
                  <a16:creationId xmlns:a16="http://schemas.microsoft.com/office/drawing/2014/main" id="{BAF19D13-4C67-4710-86FD-3CD2472FBD32}"/>
                </a:ext>
              </a:extLst>
            </p:cNvPr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13274;p122">
              <a:extLst>
                <a:ext uri="{FF2B5EF4-FFF2-40B4-BE49-F238E27FC236}">
                  <a16:creationId xmlns:a16="http://schemas.microsoft.com/office/drawing/2014/main" id="{6D20C5AE-3D8B-4ED6-9271-C9357BB88104}"/>
                </a:ext>
              </a:extLst>
            </p:cNvPr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13275;p122">
              <a:extLst>
                <a:ext uri="{FF2B5EF4-FFF2-40B4-BE49-F238E27FC236}">
                  <a16:creationId xmlns:a16="http://schemas.microsoft.com/office/drawing/2014/main" id="{43F7E8C5-99FF-4B56-956C-8149D6E35071}"/>
                </a:ext>
              </a:extLst>
            </p:cNvPr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EDD3733-809B-4799-BB93-82345C285820}"/>
              </a:ext>
            </a:extLst>
          </p:cNvPr>
          <p:cNvSpPr/>
          <p:nvPr/>
        </p:nvSpPr>
        <p:spPr>
          <a:xfrm>
            <a:off x="730849" y="-24799"/>
            <a:ext cx="148404" cy="685800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FDB5E2-8015-4300-BB67-6152EFB7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7" y="779851"/>
            <a:ext cx="10805218" cy="33238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DBFEDB-2116-43FD-B12A-0BF21670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79" y="5367642"/>
            <a:ext cx="2232679" cy="9368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7C2FF4-F7EA-4963-BA47-178BF8BC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694" y="4230829"/>
            <a:ext cx="3576873" cy="21087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E29C9C-6B5E-4029-B0B6-2072552FAEA5}"/>
              </a:ext>
            </a:extLst>
          </p:cNvPr>
          <p:cNvSpPr txBox="1"/>
          <p:nvPr/>
        </p:nvSpPr>
        <p:spPr>
          <a:xfrm>
            <a:off x="1824214" y="191109"/>
            <a:ext cx="9058510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3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RANDOM FOREST IMPLEMENTATION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F45EBF-3BFB-4EEB-B9AD-E17D4CF0FA36}"/>
              </a:ext>
            </a:extLst>
          </p:cNvPr>
          <p:cNvSpPr txBox="1"/>
          <p:nvPr/>
        </p:nvSpPr>
        <p:spPr>
          <a:xfrm>
            <a:off x="4127340" y="6371688"/>
            <a:ext cx="7903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Accuracy</a:t>
            </a: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 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of Decision Tress Classifier on the test set : 99.2%</a:t>
            </a:r>
          </a:p>
          <a:p>
            <a:endParaRPr lang="en-IN" dirty="0"/>
          </a:p>
        </p:txBody>
      </p:sp>
      <p:pic>
        <p:nvPicPr>
          <p:cNvPr id="593" name="Picture 592">
            <a:extLst>
              <a:ext uri="{FF2B5EF4-FFF2-40B4-BE49-F238E27FC236}">
                <a16:creationId xmlns:a16="http://schemas.microsoft.com/office/drawing/2014/main" id="{CDA713EF-034A-4D1A-B689-35F0BA39C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643" y="4242682"/>
            <a:ext cx="4050035" cy="9709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94" name="Rectangle 593">
            <a:extLst>
              <a:ext uri="{FF2B5EF4-FFF2-40B4-BE49-F238E27FC236}">
                <a16:creationId xmlns:a16="http://schemas.microsoft.com/office/drawing/2014/main" id="{5D8AF332-188F-47BD-BFC0-C8B570E78F8E}"/>
              </a:ext>
            </a:extLst>
          </p:cNvPr>
          <p:cNvSpPr/>
          <p:nvPr/>
        </p:nvSpPr>
        <p:spPr>
          <a:xfrm>
            <a:off x="6998905" y="4536350"/>
            <a:ext cx="1243852" cy="34626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35" name="Google Shape;4162;p105">
            <a:extLst>
              <a:ext uri="{FF2B5EF4-FFF2-40B4-BE49-F238E27FC236}">
                <a16:creationId xmlns:a16="http://schemas.microsoft.com/office/drawing/2014/main" id="{C13FDF84-5761-417A-A7DD-6E9C2D757C90}"/>
              </a:ext>
            </a:extLst>
          </p:cNvPr>
          <p:cNvGrpSpPr/>
          <p:nvPr/>
        </p:nvGrpSpPr>
        <p:grpSpPr>
          <a:xfrm>
            <a:off x="888521" y="4173492"/>
            <a:ext cx="3365463" cy="2558696"/>
            <a:chOff x="435025" y="238125"/>
            <a:chExt cx="6747300" cy="5238725"/>
          </a:xfrm>
        </p:grpSpPr>
        <p:sp>
          <p:nvSpPr>
            <p:cNvPr id="736" name="Google Shape;4163;p105">
              <a:extLst>
                <a:ext uri="{FF2B5EF4-FFF2-40B4-BE49-F238E27FC236}">
                  <a16:creationId xmlns:a16="http://schemas.microsoft.com/office/drawing/2014/main" id="{D524AC62-6F5D-4979-8688-4857678DF870}"/>
                </a:ext>
              </a:extLst>
            </p:cNvPr>
            <p:cNvSpPr/>
            <p:nvPr/>
          </p:nvSpPr>
          <p:spPr>
            <a:xfrm>
              <a:off x="1091575" y="2517225"/>
              <a:ext cx="2955925" cy="2959400"/>
            </a:xfrm>
            <a:custGeom>
              <a:avLst/>
              <a:gdLst/>
              <a:ahLst/>
              <a:cxnLst/>
              <a:rect l="l" t="t" r="r" b="b"/>
              <a:pathLst>
                <a:path w="118237" h="118376" extrusionOk="0">
                  <a:moveTo>
                    <a:pt x="63132" y="0"/>
                  </a:moveTo>
                  <a:cubicBezTo>
                    <a:pt x="59626" y="0"/>
                    <a:pt x="56119" y="119"/>
                    <a:pt x="52615" y="357"/>
                  </a:cubicBezTo>
                  <a:cubicBezTo>
                    <a:pt x="52615" y="357"/>
                    <a:pt x="52264" y="343"/>
                    <a:pt x="51623" y="343"/>
                  </a:cubicBezTo>
                  <a:cubicBezTo>
                    <a:pt x="46636" y="343"/>
                    <a:pt x="24103" y="1169"/>
                    <a:pt x="12779" y="15670"/>
                  </a:cubicBezTo>
                  <a:lnTo>
                    <a:pt x="1" y="39141"/>
                  </a:lnTo>
                  <a:lnTo>
                    <a:pt x="25415" y="64673"/>
                  </a:lnTo>
                  <a:lnTo>
                    <a:pt x="25415" y="64707"/>
                  </a:lnTo>
                  <a:lnTo>
                    <a:pt x="38977" y="118375"/>
                  </a:lnTo>
                  <a:lnTo>
                    <a:pt x="118237" y="116776"/>
                  </a:lnTo>
                  <a:lnTo>
                    <a:pt x="115147" y="73884"/>
                  </a:lnTo>
                  <a:lnTo>
                    <a:pt x="112267" y="21211"/>
                  </a:lnTo>
                  <a:cubicBezTo>
                    <a:pt x="112267" y="21211"/>
                    <a:pt x="114002" y="7017"/>
                    <a:pt x="92509" y="2807"/>
                  </a:cubicBezTo>
                  <a:cubicBezTo>
                    <a:pt x="82820" y="938"/>
                    <a:pt x="72983" y="0"/>
                    <a:pt x="63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7" name="Google Shape;4164;p105">
              <a:extLst>
                <a:ext uri="{FF2B5EF4-FFF2-40B4-BE49-F238E27FC236}">
                  <a16:creationId xmlns:a16="http://schemas.microsoft.com/office/drawing/2014/main" id="{9A85CB67-633E-483A-B3FB-D593F67DB38B}"/>
                </a:ext>
              </a:extLst>
            </p:cNvPr>
            <p:cNvSpPr/>
            <p:nvPr/>
          </p:nvSpPr>
          <p:spPr>
            <a:xfrm>
              <a:off x="435025" y="3204675"/>
              <a:ext cx="2471350" cy="2230300"/>
            </a:xfrm>
            <a:custGeom>
              <a:avLst/>
              <a:gdLst/>
              <a:ahLst/>
              <a:cxnLst/>
              <a:rect l="l" t="t" r="r" b="b"/>
              <a:pathLst>
                <a:path w="98854" h="89212" extrusionOk="0">
                  <a:moveTo>
                    <a:pt x="32600" y="1"/>
                  </a:moveTo>
                  <a:lnTo>
                    <a:pt x="2244" y="56294"/>
                  </a:lnTo>
                  <a:cubicBezTo>
                    <a:pt x="753" y="59455"/>
                    <a:pt x="0" y="62911"/>
                    <a:pt x="41" y="66405"/>
                  </a:cubicBezTo>
                  <a:cubicBezTo>
                    <a:pt x="188" y="79058"/>
                    <a:pt x="10489" y="89212"/>
                    <a:pt x="23107" y="89212"/>
                  </a:cubicBezTo>
                  <a:cubicBezTo>
                    <a:pt x="23199" y="89212"/>
                    <a:pt x="23290" y="89211"/>
                    <a:pt x="23382" y="89210"/>
                  </a:cubicBezTo>
                  <a:lnTo>
                    <a:pt x="94375" y="88368"/>
                  </a:lnTo>
                  <a:lnTo>
                    <a:pt x="98854" y="58837"/>
                  </a:lnTo>
                  <a:lnTo>
                    <a:pt x="41389" y="57809"/>
                  </a:lnTo>
                  <a:lnTo>
                    <a:pt x="60255" y="18690"/>
                  </a:lnTo>
                  <a:lnTo>
                    <a:pt x="32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8" name="Google Shape;4165;p105">
              <a:extLst>
                <a:ext uri="{FF2B5EF4-FFF2-40B4-BE49-F238E27FC236}">
                  <a16:creationId xmlns:a16="http://schemas.microsoft.com/office/drawing/2014/main" id="{8057D58E-4EE5-48B7-8397-651D1102D8E2}"/>
                </a:ext>
              </a:extLst>
            </p:cNvPr>
            <p:cNvSpPr/>
            <p:nvPr/>
          </p:nvSpPr>
          <p:spPr>
            <a:xfrm>
              <a:off x="3835525" y="2832775"/>
              <a:ext cx="1424225" cy="2253200"/>
            </a:xfrm>
            <a:custGeom>
              <a:avLst/>
              <a:gdLst/>
              <a:ahLst/>
              <a:cxnLst/>
              <a:rect l="l" t="t" r="r" b="b"/>
              <a:pathLst>
                <a:path w="56969" h="9012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"/>
                    <a:pt x="5021" y="59510"/>
                    <a:pt x="4349" y="59510"/>
                  </a:cubicBezTo>
                  <a:cubicBezTo>
                    <a:pt x="4342" y="59510"/>
                    <a:pt x="4335" y="59504"/>
                    <a:pt x="4328" y="59493"/>
                  </a:cubicBezTo>
                  <a:cubicBezTo>
                    <a:pt x="4323" y="59486"/>
                    <a:pt x="4321" y="59483"/>
                    <a:pt x="4320" y="59483"/>
                  </a:cubicBezTo>
                  <a:lnTo>
                    <a:pt x="4320" y="59483"/>
                  </a:lnTo>
                  <a:cubicBezTo>
                    <a:pt x="4282" y="59483"/>
                    <a:pt x="23732" y="90128"/>
                    <a:pt x="23732" y="90128"/>
                  </a:cubicBezTo>
                  <a:lnTo>
                    <a:pt x="56968" y="87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9" name="Google Shape;4166;p105">
              <a:extLst>
                <a:ext uri="{FF2B5EF4-FFF2-40B4-BE49-F238E27FC236}">
                  <a16:creationId xmlns:a16="http://schemas.microsoft.com/office/drawing/2014/main" id="{B77DF50F-F854-4F48-BF1F-C81295D73390}"/>
                </a:ext>
              </a:extLst>
            </p:cNvPr>
            <p:cNvSpPr/>
            <p:nvPr/>
          </p:nvSpPr>
          <p:spPr>
            <a:xfrm>
              <a:off x="1670925" y="2786875"/>
              <a:ext cx="317950" cy="1011500"/>
            </a:xfrm>
            <a:custGeom>
              <a:avLst/>
              <a:gdLst/>
              <a:ahLst/>
              <a:cxnLst/>
              <a:rect l="l" t="t" r="r" b="b"/>
              <a:pathLst>
                <a:path w="12718" h="40460" extrusionOk="0">
                  <a:moveTo>
                    <a:pt x="1" y="1"/>
                  </a:moveTo>
                  <a:cubicBezTo>
                    <a:pt x="423" y="412"/>
                    <a:pt x="868" y="800"/>
                    <a:pt x="1331" y="1163"/>
                  </a:cubicBezTo>
                  <a:cubicBezTo>
                    <a:pt x="2549" y="2215"/>
                    <a:pt x="3701" y="3339"/>
                    <a:pt x="4783" y="4531"/>
                  </a:cubicBezTo>
                  <a:cubicBezTo>
                    <a:pt x="6388" y="6272"/>
                    <a:pt x="7800" y="8183"/>
                    <a:pt x="8993" y="10230"/>
                  </a:cubicBezTo>
                  <a:cubicBezTo>
                    <a:pt x="10477" y="12716"/>
                    <a:pt x="11474" y="15461"/>
                    <a:pt x="11931" y="18319"/>
                  </a:cubicBezTo>
                  <a:cubicBezTo>
                    <a:pt x="12272" y="21202"/>
                    <a:pt x="12272" y="24116"/>
                    <a:pt x="11931" y="26999"/>
                  </a:cubicBezTo>
                  <a:cubicBezTo>
                    <a:pt x="11653" y="29659"/>
                    <a:pt x="11206" y="32051"/>
                    <a:pt x="10811" y="34038"/>
                  </a:cubicBezTo>
                  <a:cubicBezTo>
                    <a:pt x="10415" y="36024"/>
                    <a:pt x="10028" y="37623"/>
                    <a:pt x="9767" y="38726"/>
                  </a:cubicBezTo>
                  <a:cubicBezTo>
                    <a:pt x="9640" y="39249"/>
                    <a:pt x="9549" y="39669"/>
                    <a:pt x="9464" y="40006"/>
                  </a:cubicBezTo>
                  <a:cubicBezTo>
                    <a:pt x="9416" y="40152"/>
                    <a:pt x="9390" y="40305"/>
                    <a:pt x="9388" y="40460"/>
                  </a:cubicBezTo>
                  <a:cubicBezTo>
                    <a:pt x="9453" y="40312"/>
                    <a:pt x="9504" y="40157"/>
                    <a:pt x="9539" y="39998"/>
                  </a:cubicBezTo>
                  <a:cubicBezTo>
                    <a:pt x="9632" y="39711"/>
                    <a:pt x="9767" y="39290"/>
                    <a:pt x="9918" y="38743"/>
                  </a:cubicBezTo>
                  <a:cubicBezTo>
                    <a:pt x="10264" y="37648"/>
                    <a:pt x="10667" y="36058"/>
                    <a:pt x="11104" y="34062"/>
                  </a:cubicBezTo>
                  <a:cubicBezTo>
                    <a:pt x="11628" y="31732"/>
                    <a:pt x="12033" y="29378"/>
                    <a:pt x="12317" y="27008"/>
                  </a:cubicBezTo>
                  <a:cubicBezTo>
                    <a:pt x="12696" y="24094"/>
                    <a:pt x="12717" y="21146"/>
                    <a:pt x="12385" y="18228"/>
                  </a:cubicBezTo>
                  <a:cubicBezTo>
                    <a:pt x="11920" y="15310"/>
                    <a:pt x="10890" y="12510"/>
                    <a:pt x="9354" y="9986"/>
                  </a:cubicBezTo>
                  <a:cubicBezTo>
                    <a:pt x="8127" y="7926"/>
                    <a:pt x="6669" y="6015"/>
                    <a:pt x="5010" y="4287"/>
                  </a:cubicBezTo>
                  <a:cubicBezTo>
                    <a:pt x="3899" y="3117"/>
                    <a:pt x="2706" y="2028"/>
                    <a:pt x="1441" y="1028"/>
                  </a:cubicBezTo>
                  <a:cubicBezTo>
                    <a:pt x="1004" y="667"/>
                    <a:pt x="624" y="423"/>
                    <a:pt x="389" y="245"/>
                  </a:cubicBezTo>
                  <a:cubicBezTo>
                    <a:pt x="268" y="151"/>
                    <a:pt x="138" y="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0" name="Google Shape;4167;p105">
              <a:extLst>
                <a:ext uri="{FF2B5EF4-FFF2-40B4-BE49-F238E27FC236}">
                  <a16:creationId xmlns:a16="http://schemas.microsoft.com/office/drawing/2014/main" id="{E7095EE5-06CE-4AD1-9B8E-81D88F3B2FAB}"/>
                </a:ext>
              </a:extLst>
            </p:cNvPr>
            <p:cNvSpPr/>
            <p:nvPr/>
          </p:nvSpPr>
          <p:spPr>
            <a:xfrm>
              <a:off x="1467200" y="3874150"/>
              <a:ext cx="381200" cy="777050"/>
            </a:xfrm>
            <a:custGeom>
              <a:avLst/>
              <a:gdLst/>
              <a:ahLst/>
              <a:cxnLst/>
              <a:rect l="l" t="t" r="r" b="b"/>
              <a:pathLst>
                <a:path w="15248" h="31082" extrusionOk="0">
                  <a:moveTo>
                    <a:pt x="15247" y="0"/>
                  </a:moveTo>
                  <a:lnTo>
                    <a:pt x="15247" y="0"/>
                  </a:lnTo>
                  <a:cubicBezTo>
                    <a:pt x="15011" y="379"/>
                    <a:pt x="14809" y="776"/>
                    <a:pt x="14640" y="1187"/>
                  </a:cubicBezTo>
                  <a:cubicBezTo>
                    <a:pt x="14219" y="2070"/>
                    <a:pt x="13679" y="3198"/>
                    <a:pt x="13023" y="4555"/>
                  </a:cubicBezTo>
                  <a:cubicBezTo>
                    <a:pt x="11626" y="7442"/>
                    <a:pt x="9749" y="11298"/>
                    <a:pt x="7687" y="15565"/>
                  </a:cubicBezTo>
                  <a:lnTo>
                    <a:pt x="2241" y="26510"/>
                  </a:lnTo>
                  <a:cubicBezTo>
                    <a:pt x="1541" y="27865"/>
                    <a:pt x="986" y="28992"/>
                    <a:pt x="557" y="29834"/>
                  </a:cubicBezTo>
                  <a:cubicBezTo>
                    <a:pt x="337" y="30235"/>
                    <a:pt x="152" y="30652"/>
                    <a:pt x="0" y="31081"/>
                  </a:cubicBezTo>
                  <a:cubicBezTo>
                    <a:pt x="266" y="30709"/>
                    <a:pt x="503" y="30318"/>
                    <a:pt x="708" y="29910"/>
                  </a:cubicBezTo>
                  <a:cubicBezTo>
                    <a:pt x="1138" y="29178"/>
                    <a:pt x="1745" y="28033"/>
                    <a:pt x="2485" y="26653"/>
                  </a:cubicBezTo>
                  <a:cubicBezTo>
                    <a:pt x="3959" y="23849"/>
                    <a:pt x="5945" y="20002"/>
                    <a:pt x="8050" y="15709"/>
                  </a:cubicBezTo>
                  <a:cubicBezTo>
                    <a:pt x="10154" y="11416"/>
                    <a:pt x="11981" y="7493"/>
                    <a:pt x="13268" y="4638"/>
                  </a:cubicBezTo>
                  <a:cubicBezTo>
                    <a:pt x="13917" y="3241"/>
                    <a:pt x="14422" y="2114"/>
                    <a:pt x="14759" y="1272"/>
                  </a:cubicBezTo>
                  <a:cubicBezTo>
                    <a:pt x="14962" y="864"/>
                    <a:pt x="15125" y="439"/>
                    <a:pt x="15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1" name="Google Shape;4168;p105">
              <a:extLst>
                <a:ext uri="{FF2B5EF4-FFF2-40B4-BE49-F238E27FC236}">
                  <a16:creationId xmlns:a16="http://schemas.microsoft.com/office/drawing/2014/main" id="{E19F587F-65E1-485D-BD0D-DB478DC4DF0D}"/>
                </a:ext>
              </a:extLst>
            </p:cNvPr>
            <p:cNvSpPr/>
            <p:nvPr/>
          </p:nvSpPr>
          <p:spPr>
            <a:xfrm>
              <a:off x="1064400" y="4642975"/>
              <a:ext cx="1827025" cy="770925"/>
            </a:xfrm>
            <a:custGeom>
              <a:avLst/>
              <a:gdLst/>
              <a:ahLst/>
              <a:cxnLst/>
              <a:rect l="l" t="t" r="r" b="b"/>
              <a:pathLst>
                <a:path w="73081" h="30837" extrusionOk="0">
                  <a:moveTo>
                    <a:pt x="135" y="159"/>
                  </a:moveTo>
                  <a:cubicBezTo>
                    <a:pt x="90" y="159"/>
                    <a:pt x="45" y="162"/>
                    <a:pt x="0" y="168"/>
                  </a:cubicBezTo>
                  <a:lnTo>
                    <a:pt x="271" y="168"/>
                  </a:lnTo>
                  <a:cubicBezTo>
                    <a:pt x="226" y="162"/>
                    <a:pt x="181" y="159"/>
                    <a:pt x="135" y="159"/>
                  </a:cubicBezTo>
                  <a:close/>
                  <a:moveTo>
                    <a:pt x="51884" y="1"/>
                  </a:moveTo>
                  <a:lnTo>
                    <a:pt x="15196" y="58"/>
                  </a:lnTo>
                  <a:lnTo>
                    <a:pt x="4085" y="126"/>
                  </a:lnTo>
                  <a:lnTo>
                    <a:pt x="1062" y="168"/>
                  </a:lnTo>
                  <a:lnTo>
                    <a:pt x="1060" y="168"/>
                  </a:lnTo>
                  <a:lnTo>
                    <a:pt x="4084" y="209"/>
                  </a:lnTo>
                  <a:lnTo>
                    <a:pt x="15196" y="279"/>
                  </a:lnTo>
                  <a:lnTo>
                    <a:pt x="51824" y="336"/>
                  </a:lnTo>
                  <a:lnTo>
                    <a:pt x="72568" y="336"/>
                  </a:lnTo>
                  <a:cubicBezTo>
                    <a:pt x="71568" y="9274"/>
                    <a:pt x="70686" y="16855"/>
                    <a:pt x="70066" y="22257"/>
                  </a:cubicBezTo>
                  <a:cubicBezTo>
                    <a:pt x="69773" y="24944"/>
                    <a:pt x="69537" y="27073"/>
                    <a:pt x="69368" y="28571"/>
                  </a:cubicBezTo>
                  <a:cubicBezTo>
                    <a:pt x="69302" y="29287"/>
                    <a:pt x="69241" y="29851"/>
                    <a:pt x="69200" y="30255"/>
                  </a:cubicBezTo>
                  <a:lnTo>
                    <a:pt x="69200" y="30836"/>
                  </a:lnTo>
                  <a:cubicBezTo>
                    <a:pt x="69209" y="30836"/>
                    <a:pt x="69217" y="30785"/>
                    <a:pt x="69224" y="30762"/>
                  </a:cubicBezTo>
                  <a:lnTo>
                    <a:pt x="69292" y="30333"/>
                  </a:lnTo>
                  <a:cubicBezTo>
                    <a:pt x="69354" y="29917"/>
                    <a:pt x="69430" y="29356"/>
                    <a:pt x="69520" y="28649"/>
                  </a:cubicBezTo>
                  <a:cubicBezTo>
                    <a:pt x="69747" y="27150"/>
                    <a:pt x="70025" y="25019"/>
                    <a:pt x="70362" y="22344"/>
                  </a:cubicBezTo>
                  <a:cubicBezTo>
                    <a:pt x="71035" y="16905"/>
                    <a:pt x="71970" y="9244"/>
                    <a:pt x="73081" y="220"/>
                  </a:cubicBezTo>
                  <a:lnTo>
                    <a:pt x="73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2" name="Google Shape;4169;p105">
              <a:extLst>
                <a:ext uri="{FF2B5EF4-FFF2-40B4-BE49-F238E27FC236}">
                  <a16:creationId xmlns:a16="http://schemas.microsoft.com/office/drawing/2014/main" id="{4CCC050D-74E9-4348-B118-C8D939F10325}"/>
                </a:ext>
              </a:extLst>
            </p:cNvPr>
            <p:cNvSpPr/>
            <p:nvPr/>
          </p:nvSpPr>
          <p:spPr>
            <a:xfrm>
              <a:off x="1190450" y="4419225"/>
              <a:ext cx="291725" cy="246250"/>
            </a:xfrm>
            <a:custGeom>
              <a:avLst/>
              <a:gdLst/>
              <a:ahLst/>
              <a:cxnLst/>
              <a:rect l="l" t="t" r="r" b="b"/>
              <a:pathLst>
                <a:path w="11669" h="9850" extrusionOk="0">
                  <a:moveTo>
                    <a:pt x="1" y="1"/>
                  </a:moveTo>
                  <a:lnTo>
                    <a:pt x="1" y="1"/>
                  </a:lnTo>
                  <a:cubicBezTo>
                    <a:pt x="644" y="399"/>
                    <a:pt x="1306" y="766"/>
                    <a:pt x="1988" y="1095"/>
                  </a:cubicBezTo>
                  <a:cubicBezTo>
                    <a:pt x="5176" y="2854"/>
                    <a:pt x="7985" y="5226"/>
                    <a:pt x="10255" y="8073"/>
                  </a:cubicBezTo>
                  <a:cubicBezTo>
                    <a:pt x="10689" y="8696"/>
                    <a:pt x="11160" y="9289"/>
                    <a:pt x="11668" y="9850"/>
                  </a:cubicBezTo>
                  <a:cubicBezTo>
                    <a:pt x="11370" y="9152"/>
                    <a:pt x="10976" y="8496"/>
                    <a:pt x="10499" y="7906"/>
                  </a:cubicBezTo>
                  <a:cubicBezTo>
                    <a:pt x="8324" y="4908"/>
                    <a:pt x="5451" y="2484"/>
                    <a:pt x="2131" y="843"/>
                  </a:cubicBezTo>
                  <a:cubicBezTo>
                    <a:pt x="1466" y="460"/>
                    <a:pt x="749" y="17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3" name="Google Shape;4170;p105">
              <a:extLst>
                <a:ext uri="{FF2B5EF4-FFF2-40B4-BE49-F238E27FC236}">
                  <a16:creationId xmlns:a16="http://schemas.microsoft.com/office/drawing/2014/main" id="{A7782265-3F9D-4D0A-88CD-13F98327BB72}"/>
                </a:ext>
              </a:extLst>
            </p:cNvPr>
            <p:cNvSpPr/>
            <p:nvPr/>
          </p:nvSpPr>
          <p:spPr>
            <a:xfrm>
              <a:off x="3888475" y="2999900"/>
              <a:ext cx="111325" cy="1804925"/>
            </a:xfrm>
            <a:custGeom>
              <a:avLst/>
              <a:gdLst/>
              <a:ahLst/>
              <a:cxnLst/>
              <a:rect l="l" t="t" r="r" b="b"/>
              <a:pathLst>
                <a:path w="4453" h="72197" extrusionOk="0">
                  <a:moveTo>
                    <a:pt x="13" y="0"/>
                  </a:moveTo>
                  <a:cubicBezTo>
                    <a:pt x="0" y="244"/>
                    <a:pt x="0" y="488"/>
                    <a:pt x="13" y="733"/>
                  </a:cubicBezTo>
                  <a:cubicBezTo>
                    <a:pt x="56" y="1253"/>
                    <a:pt x="56" y="1953"/>
                    <a:pt x="56" y="2837"/>
                  </a:cubicBezTo>
                  <a:cubicBezTo>
                    <a:pt x="88" y="4698"/>
                    <a:pt x="173" y="7316"/>
                    <a:pt x="291" y="10591"/>
                  </a:cubicBezTo>
                  <a:cubicBezTo>
                    <a:pt x="527" y="17131"/>
                    <a:pt x="940" y="26173"/>
                    <a:pt x="1528" y="36140"/>
                  </a:cubicBezTo>
                  <a:cubicBezTo>
                    <a:pt x="2117" y="46108"/>
                    <a:pt x="2783" y="55132"/>
                    <a:pt x="3364" y="61656"/>
                  </a:cubicBezTo>
                  <a:cubicBezTo>
                    <a:pt x="3642" y="64914"/>
                    <a:pt x="3903" y="67550"/>
                    <a:pt x="4096" y="69368"/>
                  </a:cubicBezTo>
                  <a:cubicBezTo>
                    <a:pt x="4196" y="70252"/>
                    <a:pt x="4272" y="70950"/>
                    <a:pt x="4331" y="71463"/>
                  </a:cubicBezTo>
                  <a:cubicBezTo>
                    <a:pt x="4348" y="71710"/>
                    <a:pt x="4388" y="71956"/>
                    <a:pt x="4450" y="72197"/>
                  </a:cubicBezTo>
                  <a:cubicBezTo>
                    <a:pt x="4453" y="71948"/>
                    <a:pt x="4433" y="71701"/>
                    <a:pt x="4391" y="71455"/>
                  </a:cubicBezTo>
                  <a:cubicBezTo>
                    <a:pt x="4349" y="70942"/>
                    <a:pt x="4298" y="70201"/>
                    <a:pt x="4230" y="69359"/>
                  </a:cubicBezTo>
                  <a:cubicBezTo>
                    <a:pt x="4088" y="67524"/>
                    <a:pt x="3886" y="64855"/>
                    <a:pt x="3632" y="61631"/>
                  </a:cubicBezTo>
                  <a:cubicBezTo>
                    <a:pt x="3161" y="55099"/>
                    <a:pt x="2539" y="46092"/>
                    <a:pt x="1950" y="36115"/>
                  </a:cubicBezTo>
                  <a:cubicBezTo>
                    <a:pt x="1360" y="26139"/>
                    <a:pt x="896" y="17115"/>
                    <a:pt x="586" y="10574"/>
                  </a:cubicBezTo>
                  <a:cubicBezTo>
                    <a:pt x="425" y="7342"/>
                    <a:pt x="300" y="4706"/>
                    <a:pt x="207" y="2837"/>
                  </a:cubicBezTo>
                  <a:cubicBezTo>
                    <a:pt x="156" y="1953"/>
                    <a:pt x="88" y="1245"/>
                    <a:pt x="88" y="733"/>
                  </a:cubicBezTo>
                  <a:cubicBezTo>
                    <a:pt x="85" y="487"/>
                    <a:pt x="59" y="241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4" name="Google Shape;4171;p105">
              <a:extLst>
                <a:ext uri="{FF2B5EF4-FFF2-40B4-BE49-F238E27FC236}">
                  <a16:creationId xmlns:a16="http://schemas.microsoft.com/office/drawing/2014/main" id="{D406830A-E59C-4E0E-9F8A-D17357B8AB6C}"/>
                </a:ext>
              </a:extLst>
            </p:cNvPr>
            <p:cNvSpPr/>
            <p:nvPr/>
          </p:nvSpPr>
          <p:spPr>
            <a:xfrm>
              <a:off x="2187400" y="3036700"/>
              <a:ext cx="288975" cy="571650"/>
            </a:xfrm>
            <a:custGeom>
              <a:avLst/>
              <a:gdLst/>
              <a:ahLst/>
              <a:cxnLst/>
              <a:rect l="l" t="t" r="r" b="b"/>
              <a:pathLst>
                <a:path w="11559" h="22866" extrusionOk="0">
                  <a:moveTo>
                    <a:pt x="2510" y="1"/>
                  </a:moveTo>
                  <a:cubicBezTo>
                    <a:pt x="2397" y="367"/>
                    <a:pt x="2318" y="741"/>
                    <a:pt x="2274" y="1121"/>
                  </a:cubicBezTo>
                  <a:cubicBezTo>
                    <a:pt x="2139" y="1912"/>
                    <a:pt x="1971" y="2973"/>
                    <a:pt x="1753" y="4260"/>
                  </a:cubicBezTo>
                  <a:cubicBezTo>
                    <a:pt x="1314" y="7064"/>
                    <a:pt x="743" y="10835"/>
                    <a:pt x="69" y="15204"/>
                  </a:cubicBezTo>
                  <a:lnTo>
                    <a:pt x="1" y="15685"/>
                  </a:lnTo>
                  <a:lnTo>
                    <a:pt x="396" y="15407"/>
                  </a:lnTo>
                  <a:lnTo>
                    <a:pt x="5937" y="11551"/>
                  </a:lnTo>
                  <a:lnTo>
                    <a:pt x="10996" y="8008"/>
                  </a:lnTo>
                  <a:lnTo>
                    <a:pt x="10996" y="8008"/>
                  </a:lnTo>
                  <a:cubicBezTo>
                    <a:pt x="10406" y="12218"/>
                    <a:pt x="9956" y="15851"/>
                    <a:pt x="9598" y="18531"/>
                  </a:cubicBezTo>
                  <a:cubicBezTo>
                    <a:pt x="9437" y="19844"/>
                    <a:pt x="9312" y="20913"/>
                    <a:pt x="9210" y="21712"/>
                  </a:cubicBezTo>
                  <a:cubicBezTo>
                    <a:pt x="9153" y="22093"/>
                    <a:pt x="9122" y="22479"/>
                    <a:pt x="9118" y="22866"/>
                  </a:cubicBezTo>
                  <a:cubicBezTo>
                    <a:pt x="9237" y="22481"/>
                    <a:pt x="9322" y="22086"/>
                    <a:pt x="9371" y="21685"/>
                  </a:cubicBezTo>
                  <a:cubicBezTo>
                    <a:pt x="9496" y="20894"/>
                    <a:pt x="9665" y="19825"/>
                    <a:pt x="9875" y="18521"/>
                  </a:cubicBezTo>
                  <a:cubicBezTo>
                    <a:pt x="10279" y="15776"/>
                    <a:pt x="10843" y="11971"/>
                    <a:pt x="11492" y="7577"/>
                  </a:cubicBezTo>
                  <a:lnTo>
                    <a:pt x="11559" y="7096"/>
                  </a:lnTo>
                  <a:lnTo>
                    <a:pt x="11559" y="7096"/>
                  </a:lnTo>
                  <a:lnTo>
                    <a:pt x="11163" y="7375"/>
                  </a:lnTo>
                  <a:lnTo>
                    <a:pt x="5708" y="11172"/>
                  </a:lnTo>
                  <a:lnTo>
                    <a:pt x="562" y="14774"/>
                  </a:lnTo>
                  <a:lnTo>
                    <a:pt x="562" y="14774"/>
                  </a:lnTo>
                  <a:cubicBezTo>
                    <a:pt x="1142" y="10573"/>
                    <a:pt x="1648" y="6965"/>
                    <a:pt x="2012" y="4302"/>
                  </a:cubicBezTo>
                  <a:cubicBezTo>
                    <a:pt x="2181" y="2998"/>
                    <a:pt x="2308" y="1936"/>
                    <a:pt x="2408" y="1145"/>
                  </a:cubicBezTo>
                  <a:cubicBezTo>
                    <a:pt x="2476" y="767"/>
                    <a:pt x="2510" y="384"/>
                    <a:pt x="2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5" name="Google Shape;4172;p105">
              <a:extLst>
                <a:ext uri="{FF2B5EF4-FFF2-40B4-BE49-F238E27FC236}">
                  <a16:creationId xmlns:a16="http://schemas.microsoft.com/office/drawing/2014/main" id="{A51670D7-BA1A-41E0-A36B-9A38C6FDEABD}"/>
                </a:ext>
              </a:extLst>
            </p:cNvPr>
            <p:cNvSpPr/>
            <p:nvPr/>
          </p:nvSpPr>
          <p:spPr>
            <a:xfrm>
              <a:off x="2662625" y="3396400"/>
              <a:ext cx="544925" cy="358175"/>
            </a:xfrm>
            <a:custGeom>
              <a:avLst/>
              <a:gdLst/>
              <a:ahLst/>
              <a:cxnLst/>
              <a:rect l="l" t="t" r="r" b="b"/>
              <a:pathLst>
                <a:path w="21797" h="14327" extrusionOk="0">
                  <a:moveTo>
                    <a:pt x="11248" y="1"/>
                  </a:moveTo>
                  <a:lnTo>
                    <a:pt x="11206" y="481"/>
                  </a:lnTo>
                  <a:cubicBezTo>
                    <a:pt x="11029" y="2544"/>
                    <a:pt x="10843" y="4740"/>
                    <a:pt x="10643" y="7106"/>
                  </a:cubicBezTo>
                  <a:cubicBezTo>
                    <a:pt x="10455" y="9293"/>
                    <a:pt x="10283" y="11400"/>
                    <a:pt x="10119" y="13363"/>
                  </a:cubicBezTo>
                  <a:lnTo>
                    <a:pt x="10119" y="13363"/>
                  </a:lnTo>
                  <a:lnTo>
                    <a:pt x="3015" y="5573"/>
                  </a:lnTo>
                  <a:lnTo>
                    <a:pt x="843" y="3250"/>
                  </a:lnTo>
                  <a:cubicBezTo>
                    <a:pt x="585" y="2947"/>
                    <a:pt x="304" y="2666"/>
                    <a:pt x="1" y="2408"/>
                  </a:cubicBezTo>
                  <a:lnTo>
                    <a:pt x="1" y="2408"/>
                  </a:lnTo>
                  <a:cubicBezTo>
                    <a:pt x="205" y="2732"/>
                    <a:pt x="443" y="3033"/>
                    <a:pt x="709" y="3310"/>
                  </a:cubicBezTo>
                  <a:lnTo>
                    <a:pt x="2797" y="5715"/>
                  </a:lnTo>
                  <a:lnTo>
                    <a:pt x="10113" y="13965"/>
                  </a:lnTo>
                  <a:lnTo>
                    <a:pt x="10432" y="14327"/>
                  </a:lnTo>
                  <a:lnTo>
                    <a:pt x="10474" y="13839"/>
                  </a:lnTo>
                  <a:cubicBezTo>
                    <a:pt x="10652" y="11734"/>
                    <a:pt x="10853" y="9428"/>
                    <a:pt x="11047" y="7104"/>
                  </a:cubicBezTo>
                  <a:cubicBezTo>
                    <a:pt x="11226" y="4958"/>
                    <a:pt x="11397" y="2884"/>
                    <a:pt x="11561" y="954"/>
                  </a:cubicBezTo>
                  <a:lnTo>
                    <a:pt x="11561" y="954"/>
                  </a:lnTo>
                  <a:lnTo>
                    <a:pt x="18757" y="8756"/>
                  </a:lnTo>
                  <a:cubicBezTo>
                    <a:pt x="19667" y="9715"/>
                    <a:pt x="20407" y="10499"/>
                    <a:pt x="20955" y="11087"/>
                  </a:cubicBezTo>
                  <a:cubicBezTo>
                    <a:pt x="21211" y="11378"/>
                    <a:pt x="21493" y="11645"/>
                    <a:pt x="21797" y="11887"/>
                  </a:cubicBezTo>
                  <a:cubicBezTo>
                    <a:pt x="21584" y="11583"/>
                    <a:pt x="21347" y="11296"/>
                    <a:pt x="21089" y="11028"/>
                  </a:cubicBezTo>
                  <a:lnTo>
                    <a:pt x="18977" y="8614"/>
                  </a:lnTo>
                  <a:lnTo>
                    <a:pt x="11569" y="354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6" name="Google Shape;4173;p105">
              <a:extLst>
                <a:ext uri="{FF2B5EF4-FFF2-40B4-BE49-F238E27FC236}">
                  <a16:creationId xmlns:a16="http://schemas.microsoft.com/office/drawing/2014/main" id="{575AD9DE-6D14-4985-A1C6-3CB0295C35F8}"/>
                </a:ext>
              </a:extLst>
            </p:cNvPr>
            <p:cNvSpPr/>
            <p:nvPr/>
          </p:nvSpPr>
          <p:spPr>
            <a:xfrm>
              <a:off x="3383050" y="3665375"/>
              <a:ext cx="352950" cy="586575"/>
            </a:xfrm>
            <a:custGeom>
              <a:avLst/>
              <a:gdLst/>
              <a:ahLst/>
              <a:cxnLst/>
              <a:rect l="l" t="t" r="r" b="b"/>
              <a:pathLst>
                <a:path w="14118" h="2346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8667" y="274"/>
                    <a:pt x="8429" y="565"/>
                    <a:pt x="8208" y="867"/>
                  </a:cubicBezTo>
                  <a:lnTo>
                    <a:pt x="6407" y="3520"/>
                  </a:lnTo>
                  <a:lnTo>
                    <a:pt x="269" y="12779"/>
                  </a:lnTo>
                  <a:lnTo>
                    <a:pt x="0" y="13174"/>
                  </a:lnTo>
                  <a:lnTo>
                    <a:pt x="0" y="13174"/>
                  </a:lnTo>
                  <a:lnTo>
                    <a:pt x="481" y="13099"/>
                  </a:lnTo>
                  <a:lnTo>
                    <a:pt x="7039" y="11988"/>
                  </a:lnTo>
                  <a:lnTo>
                    <a:pt x="13217" y="10916"/>
                  </a:lnTo>
                  <a:lnTo>
                    <a:pt x="13217" y="10916"/>
                  </a:lnTo>
                  <a:lnTo>
                    <a:pt x="7459" y="19774"/>
                  </a:lnTo>
                  <a:lnTo>
                    <a:pt x="5775" y="22469"/>
                  </a:lnTo>
                  <a:cubicBezTo>
                    <a:pt x="5560" y="22785"/>
                    <a:pt x="5369" y="23116"/>
                    <a:pt x="5204" y="23462"/>
                  </a:cubicBezTo>
                  <a:cubicBezTo>
                    <a:pt x="5457" y="23175"/>
                    <a:pt x="5689" y="22867"/>
                    <a:pt x="5894" y="22544"/>
                  </a:cubicBezTo>
                  <a:lnTo>
                    <a:pt x="7747" y="19901"/>
                  </a:lnTo>
                  <a:lnTo>
                    <a:pt x="13891" y="10758"/>
                  </a:lnTo>
                  <a:lnTo>
                    <a:pt x="14118" y="10397"/>
                  </a:lnTo>
                  <a:lnTo>
                    <a:pt x="13639" y="10480"/>
                  </a:lnTo>
                  <a:lnTo>
                    <a:pt x="6988" y="11600"/>
                  </a:lnTo>
                  <a:lnTo>
                    <a:pt x="915" y="12648"/>
                  </a:lnTo>
                  <a:lnTo>
                    <a:pt x="915" y="12648"/>
                  </a:lnTo>
                  <a:lnTo>
                    <a:pt x="6668" y="3721"/>
                  </a:lnTo>
                  <a:lnTo>
                    <a:pt x="8351" y="1009"/>
                  </a:lnTo>
                  <a:cubicBezTo>
                    <a:pt x="8575" y="693"/>
                    <a:pt x="8768" y="354"/>
                    <a:pt x="89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7" name="Google Shape;4174;p105">
              <a:extLst>
                <a:ext uri="{FF2B5EF4-FFF2-40B4-BE49-F238E27FC236}">
                  <a16:creationId xmlns:a16="http://schemas.microsoft.com/office/drawing/2014/main" id="{8D0BDF7B-FDCF-44E0-9195-2C092C38F58C}"/>
                </a:ext>
              </a:extLst>
            </p:cNvPr>
            <p:cNvSpPr/>
            <p:nvPr/>
          </p:nvSpPr>
          <p:spPr>
            <a:xfrm>
              <a:off x="2853275" y="4073250"/>
              <a:ext cx="353200" cy="586775"/>
            </a:xfrm>
            <a:custGeom>
              <a:avLst/>
              <a:gdLst/>
              <a:ahLst/>
              <a:cxnLst/>
              <a:rect l="l" t="t" r="r" b="b"/>
              <a:pathLst>
                <a:path w="14128" h="23471" extrusionOk="0">
                  <a:moveTo>
                    <a:pt x="8909" y="0"/>
                  </a:moveTo>
                  <a:lnTo>
                    <a:pt x="8909" y="0"/>
                  </a:lnTo>
                  <a:cubicBezTo>
                    <a:pt x="8659" y="275"/>
                    <a:pt x="8427" y="567"/>
                    <a:pt x="8218" y="875"/>
                  </a:cubicBezTo>
                  <a:cubicBezTo>
                    <a:pt x="7756" y="1541"/>
                    <a:pt x="7149" y="2433"/>
                    <a:pt x="6409" y="3527"/>
                  </a:cubicBezTo>
                  <a:lnTo>
                    <a:pt x="271" y="12788"/>
                  </a:lnTo>
                  <a:lnTo>
                    <a:pt x="1" y="13191"/>
                  </a:lnTo>
                  <a:lnTo>
                    <a:pt x="481" y="13108"/>
                  </a:lnTo>
                  <a:lnTo>
                    <a:pt x="7040" y="12004"/>
                  </a:lnTo>
                  <a:lnTo>
                    <a:pt x="13217" y="10934"/>
                  </a:lnTo>
                  <a:lnTo>
                    <a:pt x="13217" y="10934"/>
                  </a:lnTo>
                  <a:lnTo>
                    <a:pt x="7460" y="19791"/>
                  </a:lnTo>
                  <a:cubicBezTo>
                    <a:pt x="6786" y="20903"/>
                    <a:pt x="6215" y="21804"/>
                    <a:pt x="5776" y="22478"/>
                  </a:cubicBezTo>
                  <a:cubicBezTo>
                    <a:pt x="5564" y="22794"/>
                    <a:pt x="5373" y="23126"/>
                    <a:pt x="5204" y="23471"/>
                  </a:cubicBezTo>
                  <a:cubicBezTo>
                    <a:pt x="5462" y="23190"/>
                    <a:pt x="5694" y="22885"/>
                    <a:pt x="5895" y="22561"/>
                  </a:cubicBezTo>
                  <a:lnTo>
                    <a:pt x="7704" y="19935"/>
                  </a:lnTo>
                  <a:lnTo>
                    <a:pt x="13850" y="10784"/>
                  </a:lnTo>
                  <a:lnTo>
                    <a:pt x="14128" y="10388"/>
                  </a:lnTo>
                  <a:lnTo>
                    <a:pt x="13649" y="10464"/>
                  </a:lnTo>
                  <a:lnTo>
                    <a:pt x="6989" y="11592"/>
                  </a:lnTo>
                  <a:lnTo>
                    <a:pt x="908" y="12639"/>
                  </a:lnTo>
                  <a:lnTo>
                    <a:pt x="6653" y="3720"/>
                  </a:lnTo>
                  <a:lnTo>
                    <a:pt x="8336" y="1001"/>
                  </a:lnTo>
                  <a:cubicBezTo>
                    <a:pt x="8558" y="686"/>
                    <a:pt x="8750" y="351"/>
                    <a:pt x="89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8" name="Google Shape;4175;p105">
              <a:extLst>
                <a:ext uri="{FF2B5EF4-FFF2-40B4-BE49-F238E27FC236}">
                  <a16:creationId xmlns:a16="http://schemas.microsoft.com/office/drawing/2014/main" id="{9458D9E2-0B19-4E22-B60A-CEA7D272B9AD}"/>
                </a:ext>
              </a:extLst>
            </p:cNvPr>
            <p:cNvSpPr/>
            <p:nvPr/>
          </p:nvSpPr>
          <p:spPr>
            <a:xfrm>
              <a:off x="3999275" y="3660750"/>
              <a:ext cx="352750" cy="586750"/>
            </a:xfrm>
            <a:custGeom>
              <a:avLst/>
              <a:gdLst/>
              <a:ahLst/>
              <a:cxnLst/>
              <a:rect l="l" t="t" r="r" b="b"/>
              <a:pathLst>
                <a:path w="14110" h="23470" extrusionOk="0">
                  <a:moveTo>
                    <a:pt x="8890" y="0"/>
                  </a:moveTo>
                  <a:lnTo>
                    <a:pt x="8890" y="0"/>
                  </a:lnTo>
                  <a:cubicBezTo>
                    <a:pt x="8635" y="269"/>
                    <a:pt x="8407" y="561"/>
                    <a:pt x="8209" y="875"/>
                  </a:cubicBezTo>
                  <a:lnTo>
                    <a:pt x="6400" y="3527"/>
                  </a:lnTo>
                  <a:lnTo>
                    <a:pt x="262" y="12788"/>
                  </a:lnTo>
                  <a:lnTo>
                    <a:pt x="1" y="13191"/>
                  </a:lnTo>
                  <a:lnTo>
                    <a:pt x="474" y="13108"/>
                  </a:lnTo>
                  <a:lnTo>
                    <a:pt x="7030" y="11997"/>
                  </a:lnTo>
                  <a:lnTo>
                    <a:pt x="13209" y="10931"/>
                  </a:lnTo>
                  <a:lnTo>
                    <a:pt x="13209" y="10931"/>
                  </a:lnTo>
                  <a:lnTo>
                    <a:pt x="7450" y="19791"/>
                  </a:lnTo>
                  <a:lnTo>
                    <a:pt x="5766" y="22476"/>
                  </a:lnTo>
                  <a:cubicBezTo>
                    <a:pt x="5549" y="22793"/>
                    <a:pt x="5356" y="23125"/>
                    <a:pt x="5186" y="23469"/>
                  </a:cubicBezTo>
                  <a:cubicBezTo>
                    <a:pt x="5445" y="23187"/>
                    <a:pt x="5677" y="22879"/>
                    <a:pt x="5876" y="22552"/>
                  </a:cubicBezTo>
                  <a:cubicBezTo>
                    <a:pt x="6338" y="21895"/>
                    <a:pt x="6945" y="21011"/>
                    <a:pt x="7685" y="19935"/>
                  </a:cubicBezTo>
                  <a:lnTo>
                    <a:pt x="13839" y="10784"/>
                  </a:lnTo>
                  <a:lnTo>
                    <a:pt x="14109" y="10388"/>
                  </a:lnTo>
                  <a:lnTo>
                    <a:pt x="13630" y="10464"/>
                  </a:lnTo>
                  <a:lnTo>
                    <a:pt x="6970" y="11592"/>
                  </a:lnTo>
                  <a:lnTo>
                    <a:pt x="889" y="12639"/>
                  </a:lnTo>
                  <a:lnTo>
                    <a:pt x="889" y="12639"/>
                  </a:lnTo>
                  <a:lnTo>
                    <a:pt x="6633" y="3720"/>
                  </a:lnTo>
                  <a:lnTo>
                    <a:pt x="8317" y="1001"/>
                  </a:lnTo>
                  <a:cubicBezTo>
                    <a:pt x="8532" y="682"/>
                    <a:pt x="8724" y="346"/>
                    <a:pt x="88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9" name="Google Shape;4176;p105">
              <a:extLst>
                <a:ext uri="{FF2B5EF4-FFF2-40B4-BE49-F238E27FC236}">
                  <a16:creationId xmlns:a16="http://schemas.microsoft.com/office/drawing/2014/main" id="{E6276CBE-4C48-47E1-A917-9F011331DDAD}"/>
                </a:ext>
              </a:extLst>
            </p:cNvPr>
            <p:cNvSpPr/>
            <p:nvPr/>
          </p:nvSpPr>
          <p:spPr>
            <a:xfrm>
              <a:off x="4327575" y="4436275"/>
              <a:ext cx="554825" cy="358450"/>
            </a:xfrm>
            <a:custGeom>
              <a:avLst/>
              <a:gdLst/>
              <a:ahLst/>
              <a:cxnLst/>
              <a:rect l="l" t="t" r="r" b="b"/>
              <a:pathLst>
                <a:path w="22193" h="14338" extrusionOk="0">
                  <a:moveTo>
                    <a:pt x="11063" y="0"/>
                  </a:moveTo>
                  <a:lnTo>
                    <a:pt x="11063" y="479"/>
                  </a:lnTo>
                  <a:cubicBezTo>
                    <a:pt x="10987" y="2551"/>
                    <a:pt x="10894" y="4765"/>
                    <a:pt x="10818" y="7122"/>
                  </a:cubicBezTo>
                  <a:cubicBezTo>
                    <a:pt x="10749" y="9299"/>
                    <a:pt x="10679" y="11404"/>
                    <a:pt x="10615" y="13370"/>
                  </a:cubicBezTo>
                  <a:lnTo>
                    <a:pt x="10615" y="13370"/>
                  </a:lnTo>
                  <a:lnTo>
                    <a:pt x="3132" y="5953"/>
                  </a:lnTo>
                  <a:lnTo>
                    <a:pt x="843" y="3739"/>
                  </a:lnTo>
                  <a:cubicBezTo>
                    <a:pt x="582" y="3464"/>
                    <a:pt x="301" y="3211"/>
                    <a:pt x="1" y="2980"/>
                  </a:cubicBezTo>
                  <a:lnTo>
                    <a:pt x="1" y="2980"/>
                  </a:lnTo>
                  <a:cubicBezTo>
                    <a:pt x="231" y="3280"/>
                    <a:pt x="484" y="3561"/>
                    <a:pt x="758" y="3822"/>
                  </a:cubicBezTo>
                  <a:lnTo>
                    <a:pt x="2964" y="6121"/>
                  </a:lnTo>
                  <a:lnTo>
                    <a:pt x="10676" y="13991"/>
                  </a:lnTo>
                  <a:lnTo>
                    <a:pt x="11021" y="14337"/>
                  </a:lnTo>
                  <a:lnTo>
                    <a:pt x="11021" y="13849"/>
                  </a:lnTo>
                  <a:cubicBezTo>
                    <a:pt x="11097" y="11762"/>
                    <a:pt x="11189" y="9446"/>
                    <a:pt x="11265" y="7115"/>
                  </a:cubicBezTo>
                  <a:cubicBezTo>
                    <a:pt x="11335" y="4959"/>
                    <a:pt x="11398" y="2884"/>
                    <a:pt x="11460" y="947"/>
                  </a:cubicBezTo>
                  <a:lnTo>
                    <a:pt x="11460" y="947"/>
                  </a:lnTo>
                  <a:lnTo>
                    <a:pt x="19044" y="8377"/>
                  </a:lnTo>
                  <a:lnTo>
                    <a:pt x="21350" y="10600"/>
                  </a:lnTo>
                  <a:cubicBezTo>
                    <a:pt x="21610" y="10875"/>
                    <a:pt x="21891" y="11128"/>
                    <a:pt x="22192" y="11357"/>
                  </a:cubicBezTo>
                  <a:cubicBezTo>
                    <a:pt x="21964" y="11057"/>
                    <a:pt x="21710" y="10779"/>
                    <a:pt x="21434" y="10523"/>
                  </a:cubicBezTo>
                  <a:lnTo>
                    <a:pt x="19203" y="8216"/>
                  </a:lnTo>
                  <a:lnTo>
                    <a:pt x="11399" y="337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0" name="Google Shape;4177;p105">
              <a:extLst>
                <a:ext uri="{FF2B5EF4-FFF2-40B4-BE49-F238E27FC236}">
                  <a16:creationId xmlns:a16="http://schemas.microsoft.com/office/drawing/2014/main" id="{FB5CE1C2-5F84-44DE-98BE-5BA15D35F61F}"/>
                </a:ext>
              </a:extLst>
            </p:cNvPr>
            <p:cNvSpPr/>
            <p:nvPr/>
          </p:nvSpPr>
          <p:spPr>
            <a:xfrm>
              <a:off x="1316925" y="3322750"/>
              <a:ext cx="352800" cy="586800"/>
            </a:xfrm>
            <a:custGeom>
              <a:avLst/>
              <a:gdLst/>
              <a:ahLst/>
              <a:cxnLst/>
              <a:rect l="l" t="t" r="r" b="b"/>
              <a:pathLst>
                <a:path w="14112" h="23472" extrusionOk="0">
                  <a:moveTo>
                    <a:pt x="8891" y="0"/>
                  </a:moveTo>
                  <a:cubicBezTo>
                    <a:pt x="8641" y="275"/>
                    <a:pt x="8412" y="572"/>
                    <a:pt x="8210" y="884"/>
                  </a:cubicBezTo>
                  <a:lnTo>
                    <a:pt x="6399" y="3535"/>
                  </a:lnTo>
                  <a:cubicBezTo>
                    <a:pt x="4851" y="5893"/>
                    <a:pt x="2730" y="9091"/>
                    <a:pt x="261" y="12796"/>
                  </a:cubicBezTo>
                  <a:lnTo>
                    <a:pt x="0" y="13191"/>
                  </a:lnTo>
                  <a:lnTo>
                    <a:pt x="0" y="13191"/>
                  </a:lnTo>
                  <a:lnTo>
                    <a:pt x="471" y="13115"/>
                  </a:lnTo>
                  <a:lnTo>
                    <a:pt x="7030" y="12005"/>
                  </a:lnTo>
                  <a:lnTo>
                    <a:pt x="13210" y="10934"/>
                  </a:lnTo>
                  <a:lnTo>
                    <a:pt x="13210" y="10934"/>
                  </a:lnTo>
                  <a:cubicBezTo>
                    <a:pt x="10911" y="14491"/>
                    <a:pt x="8919" y="17544"/>
                    <a:pt x="7451" y="19791"/>
                  </a:cubicBezTo>
                  <a:lnTo>
                    <a:pt x="5767" y="22486"/>
                  </a:lnTo>
                  <a:cubicBezTo>
                    <a:pt x="5548" y="22796"/>
                    <a:pt x="5356" y="23125"/>
                    <a:pt x="5194" y="23471"/>
                  </a:cubicBezTo>
                  <a:cubicBezTo>
                    <a:pt x="5449" y="23187"/>
                    <a:pt x="5681" y="22883"/>
                    <a:pt x="5885" y="22561"/>
                  </a:cubicBezTo>
                  <a:lnTo>
                    <a:pt x="7686" y="19935"/>
                  </a:lnTo>
                  <a:lnTo>
                    <a:pt x="13841" y="10792"/>
                  </a:lnTo>
                  <a:lnTo>
                    <a:pt x="14112" y="10389"/>
                  </a:lnTo>
                  <a:lnTo>
                    <a:pt x="13631" y="10472"/>
                  </a:lnTo>
                  <a:lnTo>
                    <a:pt x="6972" y="11592"/>
                  </a:lnTo>
                  <a:lnTo>
                    <a:pt x="892" y="12648"/>
                  </a:lnTo>
                  <a:lnTo>
                    <a:pt x="892" y="12648"/>
                  </a:lnTo>
                  <a:lnTo>
                    <a:pt x="6636" y="3722"/>
                  </a:lnTo>
                  <a:lnTo>
                    <a:pt x="8320" y="1003"/>
                  </a:lnTo>
                  <a:cubicBezTo>
                    <a:pt x="8536" y="683"/>
                    <a:pt x="8727" y="348"/>
                    <a:pt x="88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1" name="Google Shape;4178;p105">
              <a:extLst>
                <a:ext uri="{FF2B5EF4-FFF2-40B4-BE49-F238E27FC236}">
                  <a16:creationId xmlns:a16="http://schemas.microsoft.com/office/drawing/2014/main" id="{5885A8AA-AA68-4658-8E07-9E8BE2B58178}"/>
                </a:ext>
              </a:extLst>
            </p:cNvPr>
            <p:cNvSpPr/>
            <p:nvPr/>
          </p:nvSpPr>
          <p:spPr>
            <a:xfrm>
              <a:off x="707050" y="4853625"/>
              <a:ext cx="528475" cy="356950"/>
            </a:xfrm>
            <a:custGeom>
              <a:avLst/>
              <a:gdLst/>
              <a:ahLst/>
              <a:cxnLst/>
              <a:rect l="l" t="t" r="r" b="b"/>
              <a:pathLst>
                <a:path w="21139" h="14278" extrusionOk="0">
                  <a:moveTo>
                    <a:pt x="11465" y="1"/>
                  </a:moveTo>
                  <a:lnTo>
                    <a:pt x="11399" y="481"/>
                  </a:lnTo>
                  <a:cubicBezTo>
                    <a:pt x="11087" y="2561"/>
                    <a:pt x="10750" y="4841"/>
                    <a:pt x="10406" y="7157"/>
                  </a:cubicBezTo>
                  <a:cubicBezTo>
                    <a:pt x="10086" y="9296"/>
                    <a:pt x="9789" y="11354"/>
                    <a:pt x="9507" y="13268"/>
                  </a:cubicBezTo>
                  <a:lnTo>
                    <a:pt x="9507" y="13268"/>
                  </a:lnTo>
                  <a:lnTo>
                    <a:pt x="2829" y="5026"/>
                  </a:lnTo>
                  <a:lnTo>
                    <a:pt x="774" y="2559"/>
                  </a:lnTo>
                  <a:cubicBezTo>
                    <a:pt x="543" y="2255"/>
                    <a:pt x="283" y="1974"/>
                    <a:pt x="0" y="1717"/>
                  </a:cubicBezTo>
                  <a:lnTo>
                    <a:pt x="0" y="1717"/>
                  </a:lnTo>
                  <a:cubicBezTo>
                    <a:pt x="211" y="2049"/>
                    <a:pt x="444" y="2368"/>
                    <a:pt x="699" y="2669"/>
                  </a:cubicBezTo>
                  <a:lnTo>
                    <a:pt x="2661" y="5195"/>
                  </a:lnTo>
                  <a:lnTo>
                    <a:pt x="9530" y="13899"/>
                  </a:lnTo>
                  <a:lnTo>
                    <a:pt x="9832" y="14278"/>
                  </a:lnTo>
                  <a:lnTo>
                    <a:pt x="9900" y="13799"/>
                  </a:lnTo>
                  <a:cubicBezTo>
                    <a:pt x="10211" y="11753"/>
                    <a:pt x="10540" y="9564"/>
                    <a:pt x="10885" y="7223"/>
                  </a:cubicBezTo>
                  <a:cubicBezTo>
                    <a:pt x="11205" y="5058"/>
                    <a:pt x="11509" y="2965"/>
                    <a:pt x="11793" y="1017"/>
                  </a:cubicBezTo>
                  <a:lnTo>
                    <a:pt x="11793" y="1017"/>
                  </a:lnTo>
                  <a:lnTo>
                    <a:pt x="18353" y="9236"/>
                  </a:lnTo>
                  <a:lnTo>
                    <a:pt x="20372" y="11694"/>
                  </a:lnTo>
                  <a:cubicBezTo>
                    <a:pt x="20605" y="11994"/>
                    <a:pt x="20862" y="12275"/>
                    <a:pt x="21138" y="12536"/>
                  </a:cubicBezTo>
                  <a:cubicBezTo>
                    <a:pt x="20947" y="12207"/>
                    <a:pt x="20727" y="11894"/>
                    <a:pt x="20482" y="11602"/>
                  </a:cubicBezTo>
                  <a:lnTo>
                    <a:pt x="18554" y="9076"/>
                  </a:lnTo>
                  <a:lnTo>
                    <a:pt x="11768" y="389"/>
                  </a:lnTo>
                  <a:lnTo>
                    <a:pt x="114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2" name="Google Shape;4179;p105">
              <a:extLst>
                <a:ext uri="{FF2B5EF4-FFF2-40B4-BE49-F238E27FC236}">
                  <a16:creationId xmlns:a16="http://schemas.microsoft.com/office/drawing/2014/main" id="{8A5E0FAD-4547-45E9-AB35-4CE243B515C7}"/>
                </a:ext>
              </a:extLst>
            </p:cNvPr>
            <p:cNvSpPr/>
            <p:nvPr/>
          </p:nvSpPr>
          <p:spPr>
            <a:xfrm>
              <a:off x="2083050" y="3877300"/>
              <a:ext cx="524450" cy="280150"/>
            </a:xfrm>
            <a:custGeom>
              <a:avLst/>
              <a:gdLst/>
              <a:ahLst/>
              <a:cxnLst/>
              <a:rect l="l" t="t" r="r" b="b"/>
              <a:pathLst>
                <a:path w="20978" h="11206" extrusionOk="0">
                  <a:moveTo>
                    <a:pt x="20624" y="0"/>
                  </a:moveTo>
                  <a:cubicBezTo>
                    <a:pt x="20355" y="0"/>
                    <a:pt x="20085" y="14"/>
                    <a:pt x="19818" y="42"/>
                  </a:cubicBezTo>
                  <a:lnTo>
                    <a:pt x="16618" y="202"/>
                  </a:lnTo>
                  <a:lnTo>
                    <a:pt x="5547" y="867"/>
                  </a:lnTo>
                  <a:lnTo>
                    <a:pt x="5068" y="867"/>
                  </a:lnTo>
                  <a:lnTo>
                    <a:pt x="5422" y="1204"/>
                  </a:lnTo>
                  <a:lnTo>
                    <a:pt x="10254" y="5766"/>
                  </a:lnTo>
                  <a:lnTo>
                    <a:pt x="14835" y="10058"/>
                  </a:lnTo>
                  <a:lnTo>
                    <a:pt x="14835" y="10058"/>
                  </a:lnTo>
                  <a:lnTo>
                    <a:pt x="4311" y="10784"/>
                  </a:lnTo>
                  <a:lnTo>
                    <a:pt x="1136" y="11038"/>
                  </a:lnTo>
                  <a:cubicBezTo>
                    <a:pt x="754" y="11058"/>
                    <a:pt x="374" y="11106"/>
                    <a:pt x="1" y="11180"/>
                  </a:cubicBezTo>
                  <a:cubicBezTo>
                    <a:pt x="191" y="11197"/>
                    <a:pt x="381" y="11205"/>
                    <a:pt x="572" y="11205"/>
                  </a:cubicBezTo>
                  <a:cubicBezTo>
                    <a:pt x="763" y="11205"/>
                    <a:pt x="955" y="11197"/>
                    <a:pt x="1145" y="11180"/>
                  </a:cubicBezTo>
                  <a:lnTo>
                    <a:pt x="4328" y="11046"/>
                  </a:lnTo>
                  <a:lnTo>
                    <a:pt x="15329" y="10438"/>
                  </a:lnTo>
                  <a:lnTo>
                    <a:pt x="15819" y="10438"/>
                  </a:lnTo>
                  <a:lnTo>
                    <a:pt x="15465" y="10102"/>
                  </a:lnTo>
                  <a:lnTo>
                    <a:pt x="10557" y="5473"/>
                  </a:lnTo>
                  <a:lnTo>
                    <a:pt x="6046" y="1244"/>
                  </a:lnTo>
                  <a:lnTo>
                    <a:pt x="6046" y="1244"/>
                  </a:lnTo>
                  <a:lnTo>
                    <a:pt x="16635" y="438"/>
                  </a:lnTo>
                  <a:lnTo>
                    <a:pt x="19833" y="160"/>
                  </a:lnTo>
                  <a:cubicBezTo>
                    <a:pt x="20218" y="140"/>
                    <a:pt x="20601" y="89"/>
                    <a:pt x="20978" y="8"/>
                  </a:cubicBezTo>
                  <a:cubicBezTo>
                    <a:pt x="20860" y="3"/>
                    <a:pt x="20742" y="0"/>
                    <a:pt x="206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3" name="Google Shape;4180;p105">
              <a:extLst>
                <a:ext uri="{FF2B5EF4-FFF2-40B4-BE49-F238E27FC236}">
                  <a16:creationId xmlns:a16="http://schemas.microsoft.com/office/drawing/2014/main" id="{C297C601-D2CF-44FF-B9B9-9B022A80918B}"/>
                </a:ext>
              </a:extLst>
            </p:cNvPr>
            <p:cNvSpPr/>
            <p:nvPr/>
          </p:nvSpPr>
          <p:spPr>
            <a:xfrm>
              <a:off x="2141100" y="4889825"/>
              <a:ext cx="533950" cy="359075"/>
            </a:xfrm>
            <a:custGeom>
              <a:avLst/>
              <a:gdLst/>
              <a:ahLst/>
              <a:cxnLst/>
              <a:rect l="l" t="t" r="r" b="b"/>
              <a:pathLst>
                <a:path w="21358" h="14363" extrusionOk="0">
                  <a:moveTo>
                    <a:pt x="11435" y="0"/>
                  </a:moveTo>
                  <a:lnTo>
                    <a:pt x="11367" y="489"/>
                  </a:lnTo>
                  <a:cubicBezTo>
                    <a:pt x="11124" y="2568"/>
                    <a:pt x="10820" y="4865"/>
                    <a:pt x="10525" y="7181"/>
                  </a:cubicBezTo>
                  <a:cubicBezTo>
                    <a:pt x="10253" y="9320"/>
                    <a:pt x="9987" y="11382"/>
                    <a:pt x="9742" y="13304"/>
                  </a:cubicBezTo>
                  <a:lnTo>
                    <a:pt x="9742" y="13304"/>
                  </a:lnTo>
                  <a:lnTo>
                    <a:pt x="2890" y="5202"/>
                  </a:lnTo>
                  <a:lnTo>
                    <a:pt x="793" y="2778"/>
                  </a:lnTo>
                  <a:cubicBezTo>
                    <a:pt x="546" y="2482"/>
                    <a:pt x="282" y="2200"/>
                    <a:pt x="1" y="1936"/>
                  </a:cubicBezTo>
                  <a:lnTo>
                    <a:pt x="1" y="1936"/>
                  </a:lnTo>
                  <a:cubicBezTo>
                    <a:pt x="198" y="2278"/>
                    <a:pt x="430" y="2601"/>
                    <a:pt x="691" y="2896"/>
                  </a:cubicBezTo>
                  <a:lnTo>
                    <a:pt x="2695" y="5422"/>
                  </a:lnTo>
                  <a:lnTo>
                    <a:pt x="9741" y="13991"/>
                  </a:lnTo>
                  <a:lnTo>
                    <a:pt x="10044" y="14362"/>
                  </a:lnTo>
                  <a:lnTo>
                    <a:pt x="10112" y="13882"/>
                  </a:lnTo>
                  <a:cubicBezTo>
                    <a:pt x="10364" y="11828"/>
                    <a:pt x="10659" y="9632"/>
                    <a:pt x="10953" y="7282"/>
                  </a:cubicBezTo>
                  <a:cubicBezTo>
                    <a:pt x="11226" y="5108"/>
                    <a:pt x="11491" y="3014"/>
                    <a:pt x="11736" y="1059"/>
                  </a:cubicBezTo>
                  <a:lnTo>
                    <a:pt x="11736" y="1059"/>
                  </a:lnTo>
                  <a:lnTo>
                    <a:pt x="18504" y="9117"/>
                  </a:lnTo>
                  <a:lnTo>
                    <a:pt x="20576" y="11533"/>
                  </a:lnTo>
                  <a:cubicBezTo>
                    <a:pt x="20813" y="11836"/>
                    <a:pt x="21075" y="12117"/>
                    <a:pt x="21358" y="12375"/>
                  </a:cubicBezTo>
                  <a:cubicBezTo>
                    <a:pt x="21155" y="12051"/>
                    <a:pt x="20930" y="11742"/>
                    <a:pt x="20684" y="11448"/>
                  </a:cubicBezTo>
                  <a:lnTo>
                    <a:pt x="18707" y="8924"/>
                  </a:lnTo>
                  <a:lnTo>
                    <a:pt x="11738" y="379"/>
                  </a:lnTo>
                  <a:lnTo>
                    <a:pt x="11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4" name="Google Shape;4181;p105">
              <a:extLst>
                <a:ext uri="{FF2B5EF4-FFF2-40B4-BE49-F238E27FC236}">
                  <a16:creationId xmlns:a16="http://schemas.microsoft.com/office/drawing/2014/main" id="{3FC07A1A-36F6-4FD3-A105-D311998D6270}"/>
                </a:ext>
              </a:extLst>
            </p:cNvPr>
            <p:cNvSpPr/>
            <p:nvPr/>
          </p:nvSpPr>
          <p:spPr>
            <a:xfrm>
              <a:off x="783825" y="4160100"/>
              <a:ext cx="523700" cy="279975"/>
            </a:xfrm>
            <a:custGeom>
              <a:avLst/>
              <a:gdLst/>
              <a:ahLst/>
              <a:cxnLst/>
              <a:rect l="l" t="t" r="r" b="b"/>
              <a:pathLst>
                <a:path w="20948" h="11199" extrusionOk="0">
                  <a:moveTo>
                    <a:pt x="20543" y="1"/>
                  </a:moveTo>
                  <a:cubicBezTo>
                    <a:pt x="20301" y="1"/>
                    <a:pt x="20059" y="12"/>
                    <a:pt x="19818" y="36"/>
                  </a:cubicBezTo>
                  <a:lnTo>
                    <a:pt x="16620" y="188"/>
                  </a:lnTo>
                  <a:lnTo>
                    <a:pt x="5550" y="861"/>
                  </a:lnTo>
                  <a:lnTo>
                    <a:pt x="5071" y="861"/>
                  </a:lnTo>
                  <a:lnTo>
                    <a:pt x="5414" y="1198"/>
                  </a:lnTo>
                  <a:lnTo>
                    <a:pt x="10255" y="5760"/>
                  </a:lnTo>
                  <a:lnTo>
                    <a:pt x="14829" y="10045"/>
                  </a:lnTo>
                  <a:lnTo>
                    <a:pt x="14829" y="10045"/>
                  </a:lnTo>
                  <a:lnTo>
                    <a:pt x="4311" y="10778"/>
                  </a:lnTo>
                  <a:lnTo>
                    <a:pt x="1138" y="11032"/>
                  </a:lnTo>
                  <a:cubicBezTo>
                    <a:pt x="755" y="11046"/>
                    <a:pt x="375" y="11093"/>
                    <a:pt x="1" y="11174"/>
                  </a:cubicBezTo>
                  <a:cubicBezTo>
                    <a:pt x="187" y="11190"/>
                    <a:pt x="374" y="11198"/>
                    <a:pt x="561" y="11198"/>
                  </a:cubicBezTo>
                  <a:cubicBezTo>
                    <a:pt x="748" y="11198"/>
                    <a:pt x="935" y="11190"/>
                    <a:pt x="1121" y="11174"/>
                  </a:cubicBezTo>
                  <a:lnTo>
                    <a:pt x="4303" y="11039"/>
                  </a:lnTo>
                  <a:lnTo>
                    <a:pt x="15307" y="10434"/>
                  </a:lnTo>
                  <a:lnTo>
                    <a:pt x="15795" y="10434"/>
                  </a:lnTo>
                  <a:lnTo>
                    <a:pt x="15441" y="10097"/>
                  </a:lnTo>
                  <a:lnTo>
                    <a:pt x="10533" y="5467"/>
                  </a:lnTo>
                  <a:lnTo>
                    <a:pt x="6022" y="1238"/>
                  </a:lnTo>
                  <a:lnTo>
                    <a:pt x="6022" y="1238"/>
                  </a:lnTo>
                  <a:lnTo>
                    <a:pt x="16612" y="432"/>
                  </a:lnTo>
                  <a:lnTo>
                    <a:pt x="19802" y="163"/>
                  </a:lnTo>
                  <a:cubicBezTo>
                    <a:pt x="20187" y="144"/>
                    <a:pt x="20570" y="93"/>
                    <a:pt x="20947" y="12"/>
                  </a:cubicBezTo>
                  <a:cubicBezTo>
                    <a:pt x="20812" y="4"/>
                    <a:pt x="20678" y="1"/>
                    <a:pt x="205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5" name="Google Shape;4182;p105">
              <a:extLst>
                <a:ext uri="{FF2B5EF4-FFF2-40B4-BE49-F238E27FC236}">
                  <a16:creationId xmlns:a16="http://schemas.microsoft.com/office/drawing/2014/main" id="{C58443E7-3C13-4027-9098-4FFE57276EBE}"/>
                </a:ext>
              </a:extLst>
            </p:cNvPr>
            <p:cNvSpPr/>
            <p:nvPr/>
          </p:nvSpPr>
          <p:spPr>
            <a:xfrm>
              <a:off x="1499225" y="4914275"/>
              <a:ext cx="524475" cy="279925"/>
            </a:xfrm>
            <a:custGeom>
              <a:avLst/>
              <a:gdLst/>
              <a:ahLst/>
              <a:cxnLst/>
              <a:rect l="l" t="t" r="r" b="b"/>
              <a:pathLst>
                <a:path w="20979" h="11197" extrusionOk="0">
                  <a:moveTo>
                    <a:pt x="20676" y="1"/>
                  </a:moveTo>
                  <a:cubicBezTo>
                    <a:pt x="20392" y="1"/>
                    <a:pt x="20108" y="20"/>
                    <a:pt x="19826" y="58"/>
                  </a:cubicBezTo>
                  <a:lnTo>
                    <a:pt x="16619" y="209"/>
                  </a:lnTo>
                  <a:lnTo>
                    <a:pt x="5548" y="883"/>
                  </a:lnTo>
                  <a:lnTo>
                    <a:pt x="5069" y="883"/>
                  </a:lnTo>
                  <a:lnTo>
                    <a:pt x="5423" y="1212"/>
                  </a:lnTo>
                  <a:lnTo>
                    <a:pt x="10254" y="5758"/>
                  </a:lnTo>
                  <a:lnTo>
                    <a:pt x="14827" y="10043"/>
                  </a:lnTo>
                  <a:lnTo>
                    <a:pt x="14827" y="10043"/>
                  </a:lnTo>
                  <a:lnTo>
                    <a:pt x="4311" y="10775"/>
                  </a:lnTo>
                  <a:lnTo>
                    <a:pt x="1136" y="11028"/>
                  </a:lnTo>
                  <a:cubicBezTo>
                    <a:pt x="754" y="11042"/>
                    <a:pt x="374" y="11090"/>
                    <a:pt x="0" y="11172"/>
                  </a:cubicBezTo>
                  <a:cubicBezTo>
                    <a:pt x="190" y="11188"/>
                    <a:pt x="381" y="11196"/>
                    <a:pt x="572" y="11196"/>
                  </a:cubicBezTo>
                  <a:cubicBezTo>
                    <a:pt x="763" y="11196"/>
                    <a:pt x="954" y="11188"/>
                    <a:pt x="1145" y="11172"/>
                  </a:cubicBezTo>
                  <a:lnTo>
                    <a:pt x="4326" y="11028"/>
                  </a:lnTo>
                  <a:lnTo>
                    <a:pt x="15338" y="10429"/>
                  </a:lnTo>
                  <a:lnTo>
                    <a:pt x="15817" y="10429"/>
                  </a:lnTo>
                  <a:lnTo>
                    <a:pt x="15465" y="10092"/>
                  </a:lnTo>
                  <a:lnTo>
                    <a:pt x="10557" y="5463"/>
                  </a:lnTo>
                  <a:lnTo>
                    <a:pt x="6055" y="1234"/>
                  </a:lnTo>
                  <a:lnTo>
                    <a:pt x="6055" y="1234"/>
                  </a:lnTo>
                  <a:lnTo>
                    <a:pt x="16635" y="428"/>
                  </a:lnTo>
                  <a:lnTo>
                    <a:pt x="19834" y="152"/>
                  </a:lnTo>
                  <a:cubicBezTo>
                    <a:pt x="20219" y="136"/>
                    <a:pt x="20602" y="88"/>
                    <a:pt x="20979" y="8"/>
                  </a:cubicBezTo>
                  <a:cubicBezTo>
                    <a:pt x="20878" y="3"/>
                    <a:pt x="20777" y="1"/>
                    <a:pt x="206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6" name="Google Shape;4183;p105">
              <a:extLst>
                <a:ext uri="{FF2B5EF4-FFF2-40B4-BE49-F238E27FC236}">
                  <a16:creationId xmlns:a16="http://schemas.microsoft.com/office/drawing/2014/main" id="{4D01B26F-625F-46E7-B62D-A31968953E92}"/>
                </a:ext>
              </a:extLst>
            </p:cNvPr>
            <p:cNvSpPr/>
            <p:nvPr/>
          </p:nvSpPr>
          <p:spPr>
            <a:xfrm>
              <a:off x="3115775" y="2995675"/>
              <a:ext cx="524475" cy="279975"/>
            </a:xfrm>
            <a:custGeom>
              <a:avLst/>
              <a:gdLst/>
              <a:ahLst/>
              <a:cxnLst/>
              <a:rect l="l" t="t" r="r" b="b"/>
              <a:pathLst>
                <a:path w="20979" h="11199" extrusionOk="0">
                  <a:moveTo>
                    <a:pt x="20634" y="1"/>
                  </a:moveTo>
                  <a:cubicBezTo>
                    <a:pt x="20369" y="1"/>
                    <a:pt x="20105" y="15"/>
                    <a:pt x="19842" y="43"/>
                  </a:cubicBezTo>
                  <a:lnTo>
                    <a:pt x="16635" y="194"/>
                  </a:lnTo>
                  <a:lnTo>
                    <a:pt x="5565" y="868"/>
                  </a:lnTo>
                  <a:lnTo>
                    <a:pt x="5085" y="868"/>
                  </a:lnTo>
                  <a:lnTo>
                    <a:pt x="5438" y="1204"/>
                  </a:lnTo>
                  <a:lnTo>
                    <a:pt x="10269" y="5768"/>
                  </a:lnTo>
                  <a:lnTo>
                    <a:pt x="14836" y="10053"/>
                  </a:lnTo>
                  <a:lnTo>
                    <a:pt x="14836" y="10053"/>
                  </a:lnTo>
                  <a:lnTo>
                    <a:pt x="4311" y="10777"/>
                  </a:lnTo>
                  <a:lnTo>
                    <a:pt x="1136" y="11030"/>
                  </a:lnTo>
                  <a:cubicBezTo>
                    <a:pt x="754" y="11044"/>
                    <a:pt x="374" y="11092"/>
                    <a:pt x="0" y="11174"/>
                  </a:cubicBezTo>
                  <a:cubicBezTo>
                    <a:pt x="190" y="11190"/>
                    <a:pt x="381" y="11198"/>
                    <a:pt x="572" y="11198"/>
                  </a:cubicBezTo>
                  <a:cubicBezTo>
                    <a:pt x="763" y="11198"/>
                    <a:pt x="954" y="11190"/>
                    <a:pt x="1145" y="11174"/>
                  </a:cubicBezTo>
                  <a:lnTo>
                    <a:pt x="4328" y="11038"/>
                  </a:lnTo>
                  <a:lnTo>
                    <a:pt x="15338" y="10432"/>
                  </a:lnTo>
                  <a:lnTo>
                    <a:pt x="15817" y="10432"/>
                  </a:lnTo>
                  <a:lnTo>
                    <a:pt x="15465" y="10095"/>
                  </a:lnTo>
                  <a:lnTo>
                    <a:pt x="10557" y="5465"/>
                  </a:lnTo>
                  <a:lnTo>
                    <a:pt x="6047" y="1237"/>
                  </a:lnTo>
                  <a:lnTo>
                    <a:pt x="6047" y="1237"/>
                  </a:lnTo>
                  <a:lnTo>
                    <a:pt x="16635" y="430"/>
                  </a:lnTo>
                  <a:lnTo>
                    <a:pt x="19834" y="160"/>
                  </a:lnTo>
                  <a:cubicBezTo>
                    <a:pt x="20219" y="140"/>
                    <a:pt x="20602" y="89"/>
                    <a:pt x="20979" y="9"/>
                  </a:cubicBezTo>
                  <a:cubicBezTo>
                    <a:pt x="20864" y="3"/>
                    <a:pt x="20749" y="1"/>
                    <a:pt x="20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7" name="Google Shape;4184;p105">
              <a:extLst>
                <a:ext uri="{FF2B5EF4-FFF2-40B4-BE49-F238E27FC236}">
                  <a16:creationId xmlns:a16="http://schemas.microsoft.com/office/drawing/2014/main" id="{239D7425-3AE5-4445-9427-4ED20732D7A2}"/>
                </a:ext>
              </a:extLst>
            </p:cNvPr>
            <p:cNvSpPr/>
            <p:nvPr/>
          </p:nvSpPr>
          <p:spPr>
            <a:xfrm>
              <a:off x="2807000" y="4781625"/>
              <a:ext cx="1080525" cy="570075"/>
            </a:xfrm>
            <a:custGeom>
              <a:avLst/>
              <a:gdLst/>
              <a:ahLst/>
              <a:cxnLst/>
              <a:rect l="l" t="t" r="r" b="b"/>
              <a:pathLst>
                <a:path w="43221" h="22803" extrusionOk="0">
                  <a:moveTo>
                    <a:pt x="21059" y="1"/>
                  </a:moveTo>
                  <a:cubicBezTo>
                    <a:pt x="20933" y="1"/>
                    <a:pt x="20822" y="12"/>
                    <a:pt x="20726" y="37"/>
                  </a:cubicBezTo>
                  <a:cubicBezTo>
                    <a:pt x="16037" y="1231"/>
                    <a:pt x="1878" y="5314"/>
                    <a:pt x="1878" y="5314"/>
                  </a:cubicBezTo>
                  <a:lnTo>
                    <a:pt x="1" y="22251"/>
                  </a:lnTo>
                  <a:cubicBezTo>
                    <a:pt x="1" y="22251"/>
                    <a:pt x="4661" y="22802"/>
                    <a:pt x="8277" y="22802"/>
                  </a:cubicBezTo>
                  <a:cubicBezTo>
                    <a:pt x="9290" y="22802"/>
                    <a:pt x="10220" y="22759"/>
                    <a:pt x="10944" y="22648"/>
                  </a:cubicBezTo>
                  <a:cubicBezTo>
                    <a:pt x="14253" y="22143"/>
                    <a:pt x="18522" y="15072"/>
                    <a:pt x="18522" y="15072"/>
                  </a:cubicBezTo>
                  <a:cubicBezTo>
                    <a:pt x="18522" y="15072"/>
                    <a:pt x="23623" y="15409"/>
                    <a:pt x="26098" y="15736"/>
                  </a:cubicBezTo>
                  <a:cubicBezTo>
                    <a:pt x="28477" y="16053"/>
                    <a:pt x="29176" y="21716"/>
                    <a:pt x="31722" y="21716"/>
                  </a:cubicBezTo>
                  <a:cubicBezTo>
                    <a:pt x="31825" y="21716"/>
                    <a:pt x="31932" y="21707"/>
                    <a:pt x="32042" y="21687"/>
                  </a:cubicBezTo>
                  <a:cubicBezTo>
                    <a:pt x="34853" y="21191"/>
                    <a:pt x="33362" y="16393"/>
                    <a:pt x="33362" y="16393"/>
                  </a:cubicBezTo>
                  <a:lnTo>
                    <a:pt x="33362" y="16393"/>
                  </a:lnTo>
                  <a:cubicBezTo>
                    <a:pt x="33396" y="16394"/>
                    <a:pt x="33429" y="16395"/>
                    <a:pt x="33462" y="16395"/>
                  </a:cubicBezTo>
                  <a:cubicBezTo>
                    <a:pt x="36333" y="16395"/>
                    <a:pt x="34836" y="12058"/>
                    <a:pt x="34836" y="12058"/>
                  </a:cubicBezTo>
                  <a:lnTo>
                    <a:pt x="34836" y="12058"/>
                  </a:lnTo>
                  <a:cubicBezTo>
                    <a:pt x="37403" y="13241"/>
                    <a:pt x="39391" y="13839"/>
                    <a:pt x="40737" y="13839"/>
                  </a:cubicBezTo>
                  <a:cubicBezTo>
                    <a:pt x="41708" y="13839"/>
                    <a:pt x="42344" y="13528"/>
                    <a:pt x="42623" y="12900"/>
                  </a:cubicBezTo>
                  <a:cubicBezTo>
                    <a:pt x="43221" y="11543"/>
                    <a:pt x="35779" y="7132"/>
                    <a:pt x="35779" y="7132"/>
                  </a:cubicBezTo>
                  <a:cubicBezTo>
                    <a:pt x="30656" y="3877"/>
                    <a:pt x="23362" y="1"/>
                    <a:pt x="21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8" name="Google Shape;4185;p105">
              <a:extLst>
                <a:ext uri="{FF2B5EF4-FFF2-40B4-BE49-F238E27FC236}">
                  <a16:creationId xmlns:a16="http://schemas.microsoft.com/office/drawing/2014/main" id="{4F0E8010-774F-4380-A9D9-DBCCE61BF6E8}"/>
                </a:ext>
              </a:extLst>
            </p:cNvPr>
            <p:cNvSpPr/>
            <p:nvPr/>
          </p:nvSpPr>
          <p:spPr>
            <a:xfrm>
              <a:off x="3458175" y="4938875"/>
              <a:ext cx="191975" cy="121000"/>
            </a:xfrm>
            <a:custGeom>
              <a:avLst/>
              <a:gdLst/>
              <a:ahLst/>
              <a:cxnLst/>
              <a:rect l="l" t="t" r="r" b="b"/>
              <a:pathLst>
                <a:path w="7679" h="4840" extrusionOk="0">
                  <a:moveTo>
                    <a:pt x="0" y="0"/>
                  </a:moveTo>
                  <a:cubicBezTo>
                    <a:pt x="2395" y="1861"/>
                    <a:pt x="4967" y="3481"/>
                    <a:pt x="7678" y="4839"/>
                  </a:cubicBezTo>
                  <a:cubicBezTo>
                    <a:pt x="6524" y="3852"/>
                    <a:pt x="5279" y="2978"/>
                    <a:pt x="3957" y="2230"/>
                  </a:cubicBezTo>
                  <a:cubicBezTo>
                    <a:pt x="2712" y="1363"/>
                    <a:pt x="1386" y="617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9" name="Google Shape;4186;p105">
              <a:extLst>
                <a:ext uri="{FF2B5EF4-FFF2-40B4-BE49-F238E27FC236}">
                  <a16:creationId xmlns:a16="http://schemas.microsoft.com/office/drawing/2014/main" id="{EA99A368-3A86-4950-9679-C39E73FC38D1}"/>
                </a:ext>
              </a:extLst>
            </p:cNvPr>
            <p:cNvSpPr/>
            <p:nvPr/>
          </p:nvSpPr>
          <p:spPr>
            <a:xfrm>
              <a:off x="3437350" y="5007675"/>
              <a:ext cx="229825" cy="105250"/>
            </a:xfrm>
            <a:custGeom>
              <a:avLst/>
              <a:gdLst/>
              <a:ahLst/>
              <a:cxnLst/>
              <a:rect l="l" t="t" r="r" b="b"/>
              <a:pathLst>
                <a:path w="9193" h="4210" extrusionOk="0">
                  <a:moveTo>
                    <a:pt x="0" y="0"/>
                  </a:moveTo>
                  <a:cubicBezTo>
                    <a:pt x="1429" y="893"/>
                    <a:pt x="2933" y="1659"/>
                    <a:pt x="4496" y="2290"/>
                  </a:cubicBezTo>
                  <a:cubicBezTo>
                    <a:pt x="6004" y="3064"/>
                    <a:pt x="7575" y="3706"/>
                    <a:pt x="9193" y="4210"/>
                  </a:cubicBezTo>
                  <a:cubicBezTo>
                    <a:pt x="7761" y="3325"/>
                    <a:pt x="6257" y="2562"/>
                    <a:pt x="4697" y="1928"/>
                  </a:cubicBezTo>
                  <a:cubicBezTo>
                    <a:pt x="3189" y="1154"/>
                    <a:pt x="1618" y="51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0" name="Google Shape;4187;p105">
              <a:extLst>
                <a:ext uri="{FF2B5EF4-FFF2-40B4-BE49-F238E27FC236}">
                  <a16:creationId xmlns:a16="http://schemas.microsoft.com/office/drawing/2014/main" id="{6A5BC963-1E08-4675-8DD0-F2B2D73981E9}"/>
                </a:ext>
              </a:extLst>
            </p:cNvPr>
            <p:cNvSpPr/>
            <p:nvPr/>
          </p:nvSpPr>
          <p:spPr>
            <a:xfrm>
              <a:off x="3475225" y="5172050"/>
              <a:ext cx="158275" cy="21075"/>
            </a:xfrm>
            <a:custGeom>
              <a:avLst/>
              <a:gdLst/>
              <a:ahLst/>
              <a:cxnLst/>
              <a:rect l="l" t="t" r="r" b="b"/>
              <a:pathLst>
                <a:path w="6331" h="843" extrusionOk="0">
                  <a:moveTo>
                    <a:pt x="86" y="0"/>
                  </a:moveTo>
                  <a:cubicBezTo>
                    <a:pt x="58" y="0"/>
                    <a:pt x="29" y="0"/>
                    <a:pt x="1" y="0"/>
                  </a:cubicBezTo>
                  <a:cubicBezTo>
                    <a:pt x="2041" y="560"/>
                    <a:pt x="4147" y="842"/>
                    <a:pt x="6262" y="842"/>
                  </a:cubicBezTo>
                  <a:cubicBezTo>
                    <a:pt x="6285" y="842"/>
                    <a:pt x="6308" y="842"/>
                    <a:pt x="6331" y="842"/>
                  </a:cubicBezTo>
                  <a:cubicBezTo>
                    <a:pt x="4296" y="283"/>
                    <a:pt x="2196" y="0"/>
                    <a:pt x="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1" name="Google Shape;4188;p105">
              <a:extLst>
                <a:ext uri="{FF2B5EF4-FFF2-40B4-BE49-F238E27FC236}">
                  <a16:creationId xmlns:a16="http://schemas.microsoft.com/office/drawing/2014/main" id="{F2199471-7528-4DF6-B40A-85B13635D04D}"/>
                </a:ext>
              </a:extLst>
            </p:cNvPr>
            <p:cNvSpPr/>
            <p:nvPr/>
          </p:nvSpPr>
          <p:spPr>
            <a:xfrm>
              <a:off x="2093800" y="238125"/>
              <a:ext cx="1601800" cy="1117200"/>
            </a:xfrm>
            <a:custGeom>
              <a:avLst/>
              <a:gdLst/>
              <a:ahLst/>
              <a:cxnLst/>
              <a:rect l="l" t="t" r="r" b="b"/>
              <a:pathLst>
                <a:path w="64072" h="44688" extrusionOk="0">
                  <a:moveTo>
                    <a:pt x="49095" y="0"/>
                  </a:moveTo>
                  <a:cubicBezTo>
                    <a:pt x="47090" y="0"/>
                    <a:pt x="45053" y="421"/>
                    <a:pt x="43110" y="1309"/>
                  </a:cubicBezTo>
                  <a:cubicBezTo>
                    <a:pt x="40601" y="2455"/>
                    <a:pt x="38412" y="4315"/>
                    <a:pt x="35744" y="4979"/>
                  </a:cubicBezTo>
                  <a:cubicBezTo>
                    <a:pt x="34908" y="5188"/>
                    <a:pt x="34064" y="5271"/>
                    <a:pt x="33214" y="5271"/>
                  </a:cubicBezTo>
                  <a:cubicBezTo>
                    <a:pt x="30814" y="5271"/>
                    <a:pt x="28374" y="4611"/>
                    <a:pt x="25961" y="4281"/>
                  </a:cubicBezTo>
                  <a:cubicBezTo>
                    <a:pt x="25259" y="4185"/>
                    <a:pt x="24529" y="4130"/>
                    <a:pt x="23797" y="4130"/>
                  </a:cubicBezTo>
                  <a:cubicBezTo>
                    <a:pt x="21127" y="4130"/>
                    <a:pt x="18438" y="4863"/>
                    <a:pt x="17004" y="7017"/>
                  </a:cubicBezTo>
                  <a:cubicBezTo>
                    <a:pt x="15825" y="8785"/>
                    <a:pt x="15732" y="11201"/>
                    <a:pt x="14209" y="12682"/>
                  </a:cubicBezTo>
                  <a:cubicBezTo>
                    <a:pt x="12088" y="14728"/>
                    <a:pt x="8610" y="13861"/>
                    <a:pt x="5790" y="14645"/>
                  </a:cubicBezTo>
                  <a:cubicBezTo>
                    <a:pt x="2989" y="15522"/>
                    <a:pt x="915" y="17895"/>
                    <a:pt x="420" y="20790"/>
                  </a:cubicBezTo>
                  <a:cubicBezTo>
                    <a:pt x="0" y="23676"/>
                    <a:pt x="956" y="26592"/>
                    <a:pt x="3005" y="28670"/>
                  </a:cubicBezTo>
                  <a:cubicBezTo>
                    <a:pt x="4150" y="29847"/>
                    <a:pt x="5622" y="30798"/>
                    <a:pt x="6305" y="32297"/>
                  </a:cubicBezTo>
                  <a:cubicBezTo>
                    <a:pt x="7189" y="34259"/>
                    <a:pt x="6472" y="36522"/>
                    <a:pt x="6093" y="38636"/>
                  </a:cubicBezTo>
                  <a:cubicBezTo>
                    <a:pt x="5715" y="40749"/>
                    <a:pt x="5959" y="43401"/>
                    <a:pt x="7878" y="44369"/>
                  </a:cubicBezTo>
                  <a:cubicBezTo>
                    <a:pt x="8296" y="44583"/>
                    <a:pt x="8749" y="44688"/>
                    <a:pt x="9199" y="44688"/>
                  </a:cubicBezTo>
                  <a:cubicBezTo>
                    <a:pt x="9868" y="44688"/>
                    <a:pt x="10531" y="44457"/>
                    <a:pt x="11065" y="44009"/>
                  </a:cubicBezTo>
                  <a:cubicBezTo>
                    <a:pt x="11959" y="43260"/>
                    <a:pt x="12319" y="42050"/>
                    <a:pt x="11978" y="40935"/>
                  </a:cubicBezTo>
                  <a:lnTo>
                    <a:pt x="57413" y="25529"/>
                  </a:lnTo>
                  <a:cubicBezTo>
                    <a:pt x="59372" y="24622"/>
                    <a:pt x="60954" y="23058"/>
                    <a:pt x="61883" y="21110"/>
                  </a:cubicBezTo>
                  <a:cubicBezTo>
                    <a:pt x="63948" y="17161"/>
                    <a:pt x="64072" y="12482"/>
                    <a:pt x="62221" y="8429"/>
                  </a:cubicBezTo>
                  <a:cubicBezTo>
                    <a:pt x="59797" y="3129"/>
                    <a:pt x="54565" y="0"/>
                    <a:pt x="49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2" name="Google Shape;4189;p105">
              <a:extLst>
                <a:ext uri="{FF2B5EF4-FFF2-40B4-BE49-F238E27FC236}">
                  <a16:creationId xmlns:a16="http://schemas.microsoft.com/office/drawing/2014/main" id="{D50909C0-5C7D-4B4F-9C7C-D588918F1DD9}"/>
                </a:ext>
              </a:extLst>
            </p:cNvPr>
            <p:cNvSpPr/>
            <p:nvPr/>
          </p:nvSpPr>
          <p:spPr>
            <a:xfrm>
              <a:off x="2369050" y="665350"/>
              <a:ext cx="1197750" cy="2334750"/>
            </a:xfrm>
            <a:custGeom>
              <a:avLst/>
              <a:gdLst/>
              <a:ahLst/>
              <a:cxnLst/>
              <a:rect l="l" t="t" r="r" b="b"/>
              <a:pathLst>
                <a:path w="47910" h="93390" extrusionOk="0">
                  <a:moveTo>
                    <a:pt x="27351" y="1"/>
                  </a:moveTo>
                  <a:cubicBezTo>
                    <a:pt x="18449" y="1"/>
                    <a:pt x="9589" y="2646"/>
                    <a:pt x="1988" y="7851"/>
                  </a:cubicBezTo>
                  <a:lnTo>
                    <a:pt x="1" y="9223"/>
                  </a:lnTo>
                  <a:lnTo>
                    <a:pt x="968" y="77361"/>
                  </a:lnTo>
                  <a:cubicBezTo>
                    <a:pt x="1074" y="86246"/>
                    <a:pt x="8306" y="93390"/>
                    <a:pt x="17187" y="93390"/>
                  </a:cubicBezTo>
                  <a:cubicBezTo>
                    <a:pt x="17197" y="93390"/>
                    <a:pt x="17207" y="93390"/>
                    <a:pt x="17216" y="93390"/>
                  </a:cubicBezTo>
                  <a:cubicBezTo>
                    <a:pt x="26175" y="93373"/>
                    <a:pt x="33424" y="86095"/>
                    <a:pt x="33406" y="77136"/>
                  </a:cubicBezTo>
                  <a:cubicBezTo>
                    <a:pt x="33406" y="77071"/>
                    <a:pt x="33406" y="77006"/>
                    <a:pt x="33404" y="76941"/>
                  </a:cubicBezTo>
                  <a:lnTo>
                    <a:pt x="33194" y="61467"/>
                  </a:lnTo>
                  <a:cubicBezTo>
                    <a:pt x="33194" y="61467"/>
                    <a:pt x="46192" y="60163"/>
                    <a:pt x="47051" y="47283"/>
                  </a:cubicBezTo>
                  <a:cubicBezTo>
                    <a:pt x="47910" y="34402"/>
                    <a:pt x="47295" y="4676"/>
                    <a:pt x="47295" y="4676"/>
                  </a:cubicBezTo>
                  <a:cubicBezTo>
                    <a:pt x="40985" y="1547"/>
                    <a:pt x="34156" y="1"/>
                    <a:pt x="27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3" name="Google Shape;4190;p105">
              <a:extLst>
                <a:ext uri="{FF2B5EF4-FFF2-40B4-BE49-F238E27FC236}">
                  <a16:creationId xmlns:a16="http://schemas.microsoft.com/office/drawing/2014/main" id="{A1CEB875-4C9B-4A32-A1FC-CC7336FA0E79}"/>
                </a:ext>
              </a:extLst>
            </p:cNvPr>
            <p:cNvSpPr/>
            <p:nvPr/>
          </p:nvSpPr>
          <p:spPr>
            <a:xfrm>
              <a:off x="3423725" y="1270450"/>
              <a:ext cx="93175" cy="96600"/>
            </a:xfrm>
            <a:custGeom>
              <a:avLst/>
              <a:gdLst/>
              <a:ahLst/>
              <a:cxnLst/>
              <a:rect l="l" t="t" r="r" b="b"/>
              <a:pathLst>
                <a:path w="3727" h="3864" extrusionOk="0">
                  <a:moveTo>
                    <a:pt x="1862" y="1"/>
                  </a:moveTo>
                  <a:cubicBezTo>
                    <a:pt x="1810" y="1"/>
                    <a:pt x="1758" y="7"/>
                    <a:pt x="1707" y="20"/>
                  </a:cubicBezTo>
                  <a:cubicBezTo>
                    <a:pt x="734" y="132"/>
                    <a:pt x="0" y="957"/>
                    <a:pt x="0" y="1936"/>
                  </a:cubicBezTo>
                  <a:cubicBezTo>
                    <a:pt x="0" y="2916"/>
                    <a:pt x="734" y="3739"/>
                    <a:pt x="1707" y="3850"/>
                  </a:cubicBezTo>
                  <a:cubicBezTo>
                    <a:pt x="1759" y="3859"/>
                    <a:pt x="1811" y="3863"/>
                    <a:pt x="1863" y="3863"/>
                  </a:cubicBezTo>
                  <a:cubicBezTo>
                    <a:pt x="1915" y="3863"/>
                    <a:pt x="1967" y="3859"/>
                    <a:pt x="2018" y="3850"/>
                  </a:cubicBezTo>
                  <a:cubicBezTo>
                    <a:pt x="2991" y="3739"/>
                    <a:pt x="3726" y="2916"/>
                    <a:pt x="3726" y="1936"/>
                  </a:cubicBezTo>
                  <a:cubicBezTo>
                    <a:pt x="3726" y="957"/>
                    <a:pt x="2991" y="132"/>
                    <a:pt x="2018" y="20"/>
                  </a:cubicBezTo>
                  <a:cubicBezTo>
                    <a:pt x="1967" y="7"/>
                    <a:pt x="1915" y="1"/>
                    <a:pt x="1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4" name="Google Shape;4191;p105">
              <a:extLst>
                <a:ext uri="{FF2B5EF4-FFF2-40B4-BE49-F238E27FC236}">
                  <a16:creationId xmlns:a16="http://schemas.microsoft.com/office/drawing/2014/main" id="{A9F7551C-4A9D-4158-929B-50994DB12480}"/>
                </a:ext>
              </a:extLst>
            </p:cNvPr>
            <p:cNvSpPr/>
            <p:nvPr/>
          </p:nvSpPr>
          <p:spPr>
            <a:xfrm>
              <a:off x="3362850" y="1212375"/>
              <a:ext cx="169425" cy="51125"/>
            </a:xfrm>
            <a:custGeom>
              <a:avLst/>
              <a:gdLst/>
              <a:ahLst/>
              <a:cxnLst/>
              <a:rect l="l" t="t" r="r" b="b"/>
              <a:pathLst>
                <a:path w="6777" h="2045" extrusionOk="0">
                  <a:moveTo>
                    <a:pt x="3252" y="1"/>
                  </a:moveTo>
                  <a:cubicBezTo>
                    <a:pt x="2435" y="1"/>
                    <a:pt x="1615" y="229"/>
                    <a:pt x="893" y="693"/>
                  </a:cubicBezTo>
                  <a:cubicBezTo>
                    <a:pt x="303" y="1089"/>
                    <a:pt x="0" y="1350"/>
                    <a:pt x="176" y="1586"/>
                  </a:cubicBezTo>
                  <a:cubicBezTo>
                    <a:pt x="198" y="1616"/>
                    <a:pt x="239" y="1628"/>
                    <a:pt x="295" y="1628"/>
                  </a:cubicBezTo>
                  <a:cubicBezTo>
                    <a:pt x="670" y="1628"/>
                    <a:pt x="1768" y="1074"/>
                    <a:pt x="3189" y="1074"/>
                  </a:cubicBezTo>
                  <a:cubicBezTo>
                    <a:pt x="3281" y="1074"/>
                    <a:pt x="3374" y="1076"/>
                    <a:pt x="3469" y="1081"/>
                  </a:cubicBezTo>
                  <a:cubicBezTo>
                    <a:pt x="5080" y="1164"/>
                    <a:pt x="6226" y="2044"/>
                    <a:pt x="6583" y="2044"/>
                  </a:cubicBezTo>
                  <a:cubicBezTo>
                    <a:pt x="6620" y="2044"/>
                    <a:pt x="6648" y="2035"/>
                    <a:pt x="6668" y="2014"/>
                  </a:cubicBezTo>
                  <a:cubicBezTo>
                    <a:pt x="6776" y="1965"/>
                    <a:pt x="6608" y="1511"/>
                    <a:pt x="6078" y="1038"/>
                  </a:cubicBezTo>
                  <a:cubicBezTo>
                    <a:pt x="5268" y="351"/>
                    <a:pt x="4262" y="1"/>
                    <a:pt x="3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5" name="Google Shape;4192;p105">
              <a:extLst>
                <a:ext uri="{FF2B5EF4-FFF2-40B4-BE49-F238E27FC236}">
                  <a16:creationId xmlns:a16="http://schemas.microsoft.com/office/drawing/2014/main" id="{408956EF-E533-47F2-ADA8-CE40420F82AD}"/>
                </a:ext>
              </a:extLst>
            </p:cNvPr>
            <p:cNvSpPr/>
            <p:nvPr/>
          </p:nvSpPr>
          <p:spPr>
            <a:xfrm>
              <a:off x="2939750" y="1265325"/>
              <a:ext cx="99650" cy="93900"/>
            </a:xfrm>
            <a:custGeom>
              <a:avLst/>
              <a:gdLst/>
              <a:ahLst/>
              <a:cxnLst/>
              <a:rect l="l" t="t" r="r" b="b"/>
              <a:pathLst>
                <a:path w="3986" h="3756" extrusionOk="0">
                  <a:moveTo>
                    <a:pt x="1992" y="1"/>
                  </a:moveTo>
                  <a:cubicBezTo>
                    <a:pt x="1398" y="1"/>
                    <a:pt x="814" y="282"/>
                    <a:pt x="449" y="806"/>
                  </a:cubicBezTo>
                  <a:lnTo>
                    <a:pt x="447" y="809"/>
                  </a:lnTo>
                  <a:cubicBezTo>
                    <a:pt x="15" y="1433"/>
                    <a:pt x="1" y="2257"/>
                    <a:pt x="412" y="2895"/>
                  </a:cubicBezTo>
                  <a:cubicBezTo>
                    <a:pt x="762" y="3437"/>
                    <a:pt x="1359" y="3755"/>
                    <a:pt x="1989" y="3755"/>
                  </a:cubicBezTo>
                  <a:cubicBezTo>
                    <a:pt x="2101" y="3755"/>
                    <a:pt x="2214" y="3745"/>
                    <a:pt x="2326" y="3725"/>
                  </a:cubicBezTo>
                  <a:cubicBezTo>
                    <a:pt x="3074" y="3589"/>
                    <a:pt x="3666" y="3017"/>
                    <a:pt x="3825" y="2275"/>
                  </a:cubicBezTo>
                  <a:cubicBezTo>
                    <a:pt x="3985" y="1532"/>
                    <a:pt x="3683" y="768"/>
                    <a:pt x="3058" y="335"/>
                  </a:cubicBezTo>
                  <a:cubicBezTo>
                    <a:pt x="2732" y="109"/>
                    <a:pt x="236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6" name="Google Shape;4193;p105">
              <a:extLst>
                <a:ext uri="{FF2B5EF4-FFF2-40B4-BE49-F238E27FC236}">
                  <a16:creationId xmlns:a16="http://schemas.microsoft.com/office/drawing/2014/main" id="{A39331A5-9F98-4BCA-BC17-242B43CDBCB5}"/>
                </a:ext>
              </a:extLst>
            </p:cNvPr>
            <p:cNvSpPr/>
            <p:nvPr/>
          </p:nvSpPr>
          <p:spPr>
            <a:xfrm>
              <a:off x="2880675" y="1225225"/>
              <a:ext cx="167325" cy="51125"/>
            </a:xfrm>
            <a:custGeom>
              <a:avLst/>
              <a:gdLst/>
              <a:ahLst/>
              <a:cxnLst/>
              <a:rect l="l" t="t" r="r" b="b"/>
              <a:pathLst>
                <a:path w="6693" h="2045" extrusionOk="0">
                  <a:moveTo>
                    <a:pt x="3168" y="1"/>
                  </a:moveTo>
                  <a:cubicBezTo>
                    <a:pt x="2351" y="1"/>
                    <a:pt x="1531" y="229"/>
                    <a:pt x="808" y="692"/>
                  </a:cubicBezTo>
                  <a:cubicBezTo>
                    <a:pt x="229" y="1088"/>
                    <a:pt x="0" y="1476"/>
                    <a:pt x="93" y="1585"/>
                  </a:cubicBezTo>
                  <a:cubicBezTo>
                    <a:pt x="116" y="1615"/>
                    <a:pt x="157" y="1628"/>
                    <a:pt x="215" y="1628"/>
                  </a:cubicBezTo>
                  <a:cubicBezTo>
                    <a:pt x="597" y="1628"/>
                    <a:pt x="1701" y="1073"/>
                    <a:pt x="3115" y="1073"/>
                  </a:cubicBezTo>
                  <a:cubicBezTo>
                    <a:pt x="3207" y="1073"/>
                    <a:pt x="3299" y="1075"/>
                    <a:pt x="3393" y="1080"/>
                  </a:cubicBezTo>
                  <a:cubicBezTo>
                    <a:pt x="4995" y="1164"/>
                    <a:pt x="6142" y="2045"/>
                    <a:pt x="6505" y="2045"/>
                  </a:cubicBezTo>
                  <a:cubicBezTo>
                    <a:pt x="6543" y="2045"/>
                    <a:pt x="6572" y="2035"/>
                    <a:pt x="6592" y="2015"/>
                  </a:cubicBezTo>
                  <a:cubicBezTo>
                    <a:pt x="6693" y="1922"/>
                    <a:pt x="6524" y="1510"/>
                    <a:pt x="5995" y="1038"/>
                  </a:cubicBezTo>
                  <a:cubicBezTo>
                    <a:pt x="5184" y="350"/>
                    <a:pt x="4179" y="1"/>
                    <a:pt x="3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7" name="Google Shape;4194;p105">
              <a:extLst>
                <a:ext uri="{FF2B5EF4-FFF2-40B4-BE49-F238E27FC236}">
                  <a16:creationId xmlns:a16="http://schemas.microsoft.com/office/drawing/2014/main" id="{39171180-518C-47AA-9C0B-F70003E846C8}"/>
                </a:ext>
              </a:extLst>
            </p:cNvPr>
            <p:cNvSpPr/>
            <p:nvPr/>
          </p:nvSpPr>
          <p:spPr>
            <a:xfrm>
              <a:off x="3192350" y="1264200"/>
              <a:ext cx="129925" cy="393975"/>
            </a:xfrm>
            <a:custGeom>
              <a:avLst/>
              <a:gdLst/>
              <a:ahLst/>
              <a:cxnLst/>
              <a:rect l="l" t="t" r="r" b="b"/>
              <a:pathLst>
                <a:path w="5197" h="15759" extrusionOk="0">
                  <a:moveTo>
                    <a:pt x="270" y="0"/>
                  </a:moveTo>
                  <a:cubicBezTo>
                    <a:pt x="267" y="0"/>
                    <a:pt x="265" y="1"/>
                    <a:pt x="262" y="2"/>
                  </a:cubicBezTo>
                  <a:cubicBezTo>
                    <a:pt x="1" y="85"/>
                    <a:pt x="1104" y="4403"/>
                    <a:pt x="2788" y="9648"/>
                  </a:cubicBezTo>
                  <a:cubicBezTo>
                    <a:pt x="3208" y="10920"/>
                    <a:pt x="3604" y="12132"/>
                    <a:pt x="4001" y="13336"/>
                  </a:cubicBezTo>
                  <a:cubicBezTo>
                    <a:pt x="4205" y="13753"/>
                    <a:pt x="4294" y="14218"/>
                    <a:pt x="4260" y="14683"/>
                  </a:cubicBezTo>
                  <a:cubicBezTo>
                    <a:pt x="4219" y="14927"/>
                    <a:pt x="3840" y="15037"/>
                    <a:pt x="3377" y="15037"/>
                  </a:cubicBezTo>
                  <a:cubicBezTo>
                    <a:pt x="1575" y="15188"/>
                    <a:pt x="472" y="15355"/>
                    <a:pt x="472" y="15491"/>
                  </a:cubicBezTo>
                  <a:cubicBezTo>
                    <a:pt x="472" y="15633"/>
                    <a:pt x="1567" y="15718"/>
                    <a:pt x="3386" y="15751"/>
                  </a:cubicBezTo>
                  <a:cubicBezTo>
                    <a:pt x="3453" y="15756"/>
                    <a:pt x="3521" y="15758"/>
                    <a:pt x="3589" y="15758"/>
                  </a:cubicBezTo>
                  <a:cubicBezTo>
                    <a:pt x="3789" y="15758"/>
                    <a:pt x="3989" y="15736"/>
                    <a:pt x="4185" y="15694"/>
                  </a:cubicBezTo>
                  <a:cubicBezTo>
                    <a:pt x="4562" y="15609"/>
                    <a:pt x="4875" y="15349"/>
                    <a:pt x="5027" y="14994"/>
                  </a:cubicBezTo>
                  <a:cubicBezTo>
                    <a:pt x="5196" y="14348"/>
                    <a:pt x="5142" y="13662"/>
                    <a:pt x="4875" y="13050"/>
                  </a:cubicBezTo>
                  <a:cubicBezTo>
                    <a:pt x="4514" y="11871"/>
                    <a:pt x="4135" y="10625"/>
                    <a:pt x="3747" y="9345"/>
                  </a:cubicBezTo>
                  <a:cubicBezTo>
                    <a:pt x="2106" y="4153"/>
                    <a:pt x="554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8" name="Google Shape;4195;p105">
              <a:extLst>
                <a:ext uri="{FF2B5EF4-FFF2-40B4-BE49-F238E27FC236}">
                  <a16:creationId xmlns:a16="http://schemas.microsoft.com/office/drawing/2014/main" id="{072DEF87-5C57-4DBE-87B9-A9E2363F823D}"/>
                </a:ext>
              </a:extLst>
            </p:cNvPr>
            <p:cNvSpPr/>
            <p:nvPr/>
          </p:nvSpPr>
          <p:spPr>
            <a:xfrm>
              <a:off x="3028825" y="1692725"/>
              <a:ext cx="242275" cy="125725"/>
            </a:xfrm>
            <a:custGeom>
              <a:avLst/>
              <a:gdLst/>
              <a:ahLst/>
              <a:cxnLst/>
              <a:rect l="l" t="t" r="r" b="b"/>
              <a:pathLst>
                <a:path w="9691" h="5029" extrusionOk="0">
                  <a:moveTo>
                    <a:pt x="1121" y="0"/>
                  </a:moveTo>
                  <a:cubicBezTo>
                    <a:pt x="1121" y="0"/>
                    <a:pt x="1" y="3014"/>
                    <a:pt x="3798" y="4638"/>
                  </a:cubicBezTo>
                  <a:cubicBezTo>
                    <a:pt x="4420" y="4902"/>
                    <a:pt x="5071" y="5029"/>
                    <a:pt x="5715" y="5029"/>
                  </a:cubicBezTo>
                  <a:cubicBezTo>
                    <a:pt x="7250" y="5029"/>
                    <a:pt x="8742" y="4308"/>
                    <a:pt x="9690" y="3005"/>
                  </a:cubicBezTo>
                  <a:cubicBezTo>
                    <a:pt x="6710" y="2399"/>
                    <a:pt x="3826" y="1389"/>
                    <a:pt x="1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9" name="Google Shape;4196;p105">
              <a:extLst>
                <a:ext uri="{FF2B5EF4-FFF2-40B4-BE49-F238E27FC236}">
                  <a16:creationId xmlns:a16="http://schemas.microsoft.com/office/drawing/2014/main" id="{33679AFF-3859-411B-A5F7-32996D735C16}"/>
                </a:ext>
              </a:extLst>
            </p:cNvPr>
            <p:cNvSpPr/>
            <p:nvPr/>
          </p:nvSpPr>
          <p:spPr>
            <a:xfrm>
              <a:off x="2786375" y="2055125"/>
              <a:ext cx="413800" cy="226250"/>
            </a:xfrm>
            <a:custGeom>
              <a:avLst/>
              <a:gdLst/>
              <a:ahLst/>
              <a:cxnLst/>
              <a:rect l="l" t="t" r="r" b="b"/>
              <a:pathLst>
                <a:path w="16552" h="905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309" y="9049"/>
                    <a:pt x="15502" y="9049"/>
                  </a:cubicBezTo>
                  <a:cubicBezTo>
                    <a:pt x="15794" y="9049"/>
                    <a:pt x="16091" y="9044"/>
                    <a:pt x="16393" y="9034"/>
                  </a:cubicBezTo>
                  <a:lnTo>
                    <a:pt x="16552" y="5692"/>
                  </a:lnTo>
                  <a:cubicBezTo>
                    <a:pt x="10592" y="5479"/>
                    <a:pt x="4830" y="3498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0" name="Google Shape;4197;p105">
              <a:extLst>
                <a:ext uri="{FF2B5EF4-FFF2-40B4-BE49-F238E27FC236}">
                  <a16:creationId xmlns:a16="http://schemas.microsoft.com/office/drawing/2014/main" id="{BAF03E82-CCD1-45C1-8183-0E96986410CD}"/>
                </a:ext>
              </a:extLst>
            </p:cNvPr>
            <p:cNvSpPr/>
            <p:nvPr/>
          </p:nvSpPr>
          <p:spPr>
            <a:xfrm>
              <a:off x="2234775" y="580850"/>
              <a:ext cx="1329100" cy="757875"/>
            </a:xfrm>
            <a:custGeom>
              <a:avLst/>
              <a:gdLst/>
              <a:ahLst/>
              <a:cxnLst/>
              <a:rect l="l" t="t" r="r" b="b"/>
              <a:pathLst>
                <a:path w="53164" h="30315" extrusionOk="0">
                  <a:moveTo>
                    <a:pt x="29617" y="1"/>
                  </a:moveTo>
                  <a:lnTo>
                    <a:pt x="15633" y="2921"/>
                  </a:lnTo>
                  <a:lnTo>
                    <a:pt x="2897" y="9454"/>
                  </a:lnTo>
                  <a:cubicBezTo>
                    <a:pt x="2897" y="9454"/>
                    <a:pt x="0" y="29936"/>
                    <a:pt x="5270" y="30306"/>
                  </a:cubicBezTo>
                  <a:cubicBezTo>
                    <a:pt x="5343" y="30312"/>
                    <a:pt x="5415" y="30314"/>
                    <a:pt x="5486" y="30314"/>
                  </a:cubicBezTo>
                  <a:cubicBezTo>
                    <a:pt x="10520" y="30314"/>
                    <a:pt x="9824" y="17494"/>
                    <a:pt x="9824" y="17494"/>
                  </a:cubicBezTo>
                  <a:cubicBezTo>
                    <a:pt x="16424" y="15347"/>
                    <a:pt x="16651" y="8444"/>
                    <a:pt x="18352" y="7055"/>
                  </a:cubicBezTo>
                  <a:cubicBezTo>
                    <a:pt x="18785" y="6702"/>
                    <a:pt x="19617" y="6535"/>
                    <a:pt x="20728" y="6535"/>
                  </a:cubicBezTo>
                  <a:cubicBezTo>
                    <a:pt x="23989" y="6535"/>
                    <a:pt x="29653" y="7973"/>
                    <a:pt x="34676" y="10372"/>
                  </a:cubicBezTo>
                  <a:cubicBezTo>
                    <a:pt x="38619" y="12245"/>
                    <a:pt x="42193" y="12824"/>
                    <a:pt x="45104" y="12824"/>
                  </a:cubicBezTo>
                  <a:cubicBezTo>
                    <a:pt x="49805" y="12824"/>
                    <a:pt x="52775" y="11314"/>
                    <a:pt x="52775" y="11314"/>
                  </a:cubicBezTo>
                  <a:lnTo>
                    <a:pt x="53163" y="4209"/>
                  </a:lnTo>
                  <a:lnTo>
                    <a:pt x="42875" y="1608"/>
                  </a:lnTo>
                  <a:lnTo>
                    <a:pt x="29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1" name="Google Shape;4198;p105">
              <a:extLst>
                <a:ext uri="{FF2B5EF4-FFF2-40B4-BE49-F238E27FC236}">
                  <a16:creationId xmlns:a16="http://schemas.microsoft.com/office/drawing/2014/main" id="{F3C20AF4-5598-403B-B63D-8BCB9BDA2C72}"/>
                </a:ext>
              </a:extLst>
            </p:cNvPr>
            <p:cNvSpPr/>
            <p:nvPr/>
          </p:nvSpPr>
          <p:spPr>
            <a:xfrm>
              <a:off x="2164475" y="1218225"/>
              <a:ext cx="226050" cy="338350"/>
            </a:xfrm>
            <a:custGeom>
              <a:avLst/>
              <a:gdLst/>
              <a:ahLst/>
              <a:cxnLst/>
              <a:rect l="l" t="t" r="r" b="b"/>
              <a:pathLst>
                <a:path w="9042" h="13534" extrusionOk="0">
                  <a:moveTo>
                    <a:pt x="5739" y="0"/>
                  </a:moveTo>
                  <a:cubicBezTo>
                    <a:pt x="3251" y="0"/>
                    <a:pt x="249" y="1096"/>
                    <a:pt x="135" y="6302"/>
                  </a:cubicBezTo>
                  <a:cubicBezTo>
                    <a:pt x="0" y="12460"/>
                    <a:pt x="4286" y="13534"/>
                    <a:pt x="6899" y="13534"/>
                  </a:cubicBezTo>
                  <a:cubicBezTo>
                    <a:pt x="8033" y="13534"/>
                    <a:pt x="8852" y="13331"/>
                    <a:pt x="8857" y="13255"/>
                  </a:cubicBezTo>
                  <a:cubicBezTo>
                    <a:pt x="8873" y="13003"/>
                    <a:pt x="9041" y="577"/>
                    <a:pt x="9041" y="577"/>
                  </a:cubicBezTo>
                  <a:cubicBezTo>
                    <a:pt x="8955" y="532"/>
                    <a:pt x="7472" y="0"/>
                    <a:pt x="57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2" name="Google Shape;4199;p105">
              <a:extLst>
                <a:ext uri="{FF2B5EF4-FFF2-40B4-BE49-F238E27FC236}">
                  <a16:creationId xmlns:a16="http://schemas.microsoft.com/office/drawing/2014/main" id="{2A49E399-C112-4CCF-BF59-A09B12EAEE44}"/>
                </a:ext>
              </a:extLst>
            </p:cNvPr>
            <p:cNvSpPr/>
            <p:nvPr/>
          </p:nvSpPr>
          <p:spPr>
            <a:xfrm>
              <a:off x="2223375" y="1288900"/>
              <a:ext cx="96850" cy="193100"/>
            </a:xfrm>
            <a:custGeom>
              <a:avLst/>
              <a:gdLst/>
              <a:ahLst/>
              <a:cxnLst/>
              <a:rect l="l" t="t" r="r" b="b"/>
              <a:pathLst>
                <a:path w="3874" h="7724" extrusionOk="0">
                  <a:moveTo>
                    <a:pt x="2353" y="1"/>
                  </a:moveTo>
                  <a:cubicBezTo>
                    <a:pt x="2313" y="1"/>
                    <a:pt x="2273" y="3"/>
                    <a:pt x="2233" y="7"/>
                  </a:cubicBezTo>
                  <a:cubicBezTo>
                    <a:pt x="1491" y="134"/>
                    <a:pt x="870" y="637"/>
                    <a:pt x="592" y="1337"/>
                  </a:cubicBezTo>
                  <a:cubicBezTo>
                    <a:pt x="203" y="2094"/>
                    <a:pt x="0" y="2935"/>
                    <a:pt x="2" y="3786"/>
                  </a:cubicBezTo>
                  <a:cubicBezTo>
                    <a:pt x="2" y="5563"/>
                    <a:pt x="895" y="7254"/>
                    <a:pt x="2157" y="7650"/>
                  </a:cubicBezTo>
                  <a:cubicBezTo>
                    <a:pt x="2319" y="7699"/>
                    <a:pt x="2485" y="7724"/>
                    <a:pt x="2650" y="7724"/>
                  </a:cubicBezTo>
                  <a:cubicBezTo>
                    <a:pt x="2974" y="7724"/>
                    <a:pt x="3294" y="7630"/>
                    <a:pt x="3571" y="7449"/>
                  </a:cubicBezTo>
                  <a:cubicBezTo>
                    <a:pt x="3873" y="7237"/>
                    <a:pt x="3873" y="7036"/>
                    <a:pt x="3873" y="7019"/>
                  </a:cubicBezTo>
                  <a:lnTo>
                    <a:pt x="3873" y="7019"/>
                  </a:lnTo>
                  <a:cubicBezTo>
                    <a:pt x="3741" y="7104"/>
                    <a:pt x="3600" y="7177"/>
                    <a:pt x="3453" y="7237"/>
                  </a:cubicBezTo>
                  <a:cubicBezTo>
                    <a:pt x="3269" y="7313"/>
                    <a:pt x="3073" y="7351"/>
                    <a:pt x="2877" y="7351"/>
                  </a:cubicBezTo>
                  <a:cubicBezTo>
                    <a:pt x="2681" y="7351"/>
                    <a:pt x="2485" y="7313"/>
                    <a:pt x="2301" y="7237"/>
                  </a:cubicBezTo>
                  <a:cubicBezTo>
                    <a:pt x="1374" y="6876"/>
                    <a:pt x="617" y="5377"/>
                    <a:pt x="617" y="3786"/>
                  </a:cubicBezTo>
                  <a:cubicBezTo>
                    <a:pt x="615" y="3027"/>
                    <a:pt x="779" y="2278"/>
                    <a:pt x="1096" y="1589"/>
                  </a:cubicBezTo>
                  <a:cubicBezTo>
                    <a:pt x="1280" y="1034"/>
                    <a:pt x="1723" y="603"/>
                    <a:pt x="2284" y="435"/>
                  </a:cubicBezTo>
                  <a:cubicBezTo>
                    <a:pt x="2334" y="426"/>
                    <a:pt x="2384" y="421"/>
                    <a:pt x="2434" y="421"/>
                  </a:cubicBezTo>
                  <a:cubicBezTo>
                    <a:pt x="2745" y="421"/>
                    <a:pt x="3038" y="596"/>
                    <a:pt x="3184" y="881"/>
                  </a:cubicBezTo>
                  <a:cubicBezTo>
                    <a:pt x="3293" y="1125"/>
                    <a:pt x="3234" y="1303"/>
                    <a:pt x="3276" y="1320"/>
                  </a:cubicBezTo>
                  <a:cubicBezTo>
                    <a:pt x="3278" y="1321"/>
                    <a:pt x="3280" y="1321"/>
                    <a:pt x="3282" y="1321"/>
                  </a:cubicBezTo>
                  <a:cubicBezTo>
                    <a:pt x="3333" y="1321"/>
                    <a:pt x="3466" y="1159"/>
                    <a:pt x="3412" y="815"/>
                  </a:cubicBezTo>
                  <a:cubicBezTo>
                    <a:pt x="3365" y="594"/>
                    <a:pt x="3246" y="396"/>
                    <a:pt x="3075" y="251"/>
                  </a:cubicBezTo>
                  <a:cubicBezTo>
                    <a:pt x="2868" y="88"/>
                    <a:pt x="2613" y="1"/>
                    <a:pt x="235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3" name="Google Shape;4200;p105">
              <a:extLst>
                <a:ext uri="{FF2B5EF4-FFF2-40B4-BE49-F238E27FC236}">
                  <a16:creationId xmlns:a16="http://schemas.microsoft.com/office/drawing/2014/main" id="{B7553282-D867-4D6A-B2BE-A3B1BCB55D32}"/>
                </a:ext>
              </a:extLst>
            </p:cNvPr>
            <p:cNvSpPr/>
            <p:nvPr/>
          </p:nvSpPr>
          <p:spPr>
            <a:xfrm>
              <a:off x="2278150" y="536775"/>
              <a:ext cx="136400" cy="55900"/>
            </a:xfrm>
            <a:custGeom>
              <a:avLst/>
              <a:gdLst/>
              <a:ahLst/>
              <a:cxnLst/>
              <a:rect l="l" t="t" r="r" b="b"/>
              <a:pathLst>
                <a:path w="5456" h="2236" extrusionOk="0">
                  <a:moveTo>
                    <a:pt x="1367" y="0"/>
                  </a:moveTo>
                  <a:cubicBezTo>
                    <a:pt x="913" y="0"/>
                    <a:pt x="453" y="64"/>
                    <a:pt x="0" y="197"/>
                  </a:cubicBezTo>
                  <a:cubicBezTo>
                    <a:pt x="992" y="268"/>
                    <a:pt x="1973" y="444"/>
                    <a:pt x="2929" y="719"/>
                  </a:cubicBezTo>
                  <a:cubicBezTo>
                    <a:pt x="3822" y="1132"/>
                    <a:pt x="4670" y="1640"/>
                    <a:pt x="5455" y="2235"/>
                  </a:cubicBezTo>
                  <a:cubicBezTo>
                    <a:pt x="4545" y="817"/>
                    <a:pt x="2990" y="0"/>
                    <a:pt x="1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4" name="Google Shape;4201;p105">
              <a:extLst>
                <a:ext uri="{FF2B5EF4-FFF2-40B4-BE49-F238E27FC236}">
                  <a16:creationId xmlns:a16="http://schemas.microsoft.com/office/drawing/2014/main" id="{4024D291-9FB5-4E73-97BB-46A83EAD4625}"/>
                </a:ext>
              </a:extLst>
            </p:cNvPr>
            <p:cNvSpPr/>
            <p:nvPr/>
          </p:nvSpPr>
          <p:spPr>
            <a:xfrm>
              <a:off x="2399525" y="409525"/>
              <a:ext cx="47850" cy="197850"/>
            </a:xfrm>
            <a:custGeom>
              <a:avLst/>
              <a:gdLst/>
              <a:ahLst/>
              <a:cxnLst/>
              <a:rect l="l" t="t" r="r" b="b"/>
              <a:pathLst>
                <a:path w="1914" h="7914" extrusionOk="0">
                  <a:moveTo>
                    <a:pt x="457" y="0"/>
                  </a:moveTo>
                  <a:cubicBezTo>
                    <a:pt x="73" y="1343"/>
                    <a:pt x="1" y="2757"/>
                    <a:pt x="246" y="4133"/>
                  </a:cubicBezTo>
                  <a:cubicBezTo>
                    <a:pt x="382" y="5119"/>
                    <a:pt x="696" y="6071"/>
                    <a:pt x="1172" y="6945"/>
                  </a:cubicBezTo>
                  <a:cubicBezTo>
                    <a:pt x="1543" y="7602"/>
                    <a:pt x="1913" y="7914"/>
                    <a:pt x="1913" y="7914"/>
                  </a:cubicBezTo>
                  <a:cubicBezTo>
                    <a:pt x="1353" y="6682"/>
                    <a:pt x="937" y="5392"/>
                    <a:pt x="676" y="4065"/>
                  </a:cubicBezTo>
                  <a:cubicBezTo>
                    <a:pt x="372" y="1861"/>
                    <a:pt x="617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5" name="Google Shape;4202;p105">
              <a:extLst>
                <a:ext uri="{FF2B5EF4-FFF2-40B4-BE49-F238E27FC236}">
                  <a16:creationId xmlns:a16="http://schemas.microsoft.com/office/drawing/2014/main" id="{F65EFF31-BF0F-40D3-B0AF-E9FDE8282F6D}"/>
                </a:ext>
              </a:extLst>
            </p:cNvPr>
            <p:cNvSpPr/>
            <p:nvPr/>
          </p:nvSpPr>
          <p:spPr>
            <a:xfrm>
              <a:off x="3316525" y="1125375"/>
              <a:ext cx="201875" cy="34025"/>
            </a:xfrm>
            <a:custGeom>
              <a:avLst/>
              <a:gdLst/>
              <a:ahLst/>
              <a:cxnLst/>
              <a:rect l="l" t="t" r="r" b="b"/>
              <a:pathLst>
                <a:path w="8075" h="1361" extrusionOk="0">
                  <a:moveTo>
                    <a:pt x="3967" y="0"/>
                  </a:moveTo>
                  <a:cubicBezTo>
                    <a:pt x="2994" y="0"/>
                    <a:pt x="2019" y="179"/>
                    <a:pt x="1095" y="537"/>
                  </a:cubicBezTo>
                  <a:cubicBezTo>
                    <a:pt x="379" y="822"/>
                    <a:pt x="1" y="1134"/>
                    <a:pt x="52" y="1235"/>
                  </a:cubicBezTo>
                  <a:cubicBezTo>
                    <a:pt x="69" y="1281"/>
                    <a:pt x="136" y="1299"/>
                    <a:pt x="246" y="1299"/>
                  </a:cubicBezTo>
                  <a:cubicBezTo>
                    <a:pt x="763" y="1299"/>
                    <a:pt x="2235" y="881"/>
                    <a:pt x="4033" y="881"/>
                  </a:cubicBezTo>
                  <a:cubicBezTo>
                    <a:pt x="5886" y="881"/>
                    <a:pt x="7392" y="1361"/>
                    <a:pt x="7870" y="1361"/>
                  </a:cubicBezTo>
                  <a:cubicBezTo>
                    <a:pt x="7955" y="1361"/>
                    <a:pt x="8007" y="1346"/>
                    <a:pt x="8024" y="1311"/>
                  </a:cubicBezTo>
                  <a:cubicBezTo>
                    <a:pt x="8075" y="1210"/>
                    <a:pt x="7695" y="898"/>
                    <a:pt x="6989" y="595"/>
                  </a:cubicBezTo>
                  <a:cubicBezTo>
                    <a:pt x="6021" y="199"/>
                    <a:pt x="4995" y="0"/>
                    <a:pt x="3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6" name="Google Shape;4203;p105">
              <a:extLst>
                <a:ext uri="{FF2B5EF4-FFF2-40B4-BE49-F238E27FC236}">
                  <a16:creationId xmlns:a16="http://schemas.microsoft.com/office/drawing/2014/main" id="{FB82311B-A0D9-4A8F-A867-26CCC559795B}"/>
                </a:ext>
              </a:extLst>
            </p:cNvPr>
            <p:cNvSpPr/>
            <p:nvPr/>
          </p:nvSpPr>
          <p:spPr>
            <a:xfrm>
              <a:off x="2824075" y="1079625"/>
              <a:ext cx="202025" cy="33225"/>
            </a:xfrm>
            <a:custGeom>
              <a:avLst/>
              <a:gdLst/>
              <a:ahLst/>
              <a:cxnLst/>
              <a:rect l="l" t="t" r="r" b="b"/>
              <a:pathLst>
                <a:path w="8081" h="1329" extrusionOk="0">
                  <a:moveTo>
                    <a:pt x="3940" y="0"/>
                  </a:moveTo>
                  <a:cubicBezTo>
                    <a:pt x="2968" y="0"/>
                    <a:pt x="2003" y="180"/>
                    <a:pt x="1095" y="531"/>
                  </a:cubicBezTo>
                  <a:cubicBezTo>
                    <a:pt x="379" y="826"/>
                    <a:pt x="1" y="1129"/>
                    <a:pt x="52" y="1229"/>
                  </a:cubicBezTo>
                  <a:cubicBezTo>
                    <a:pt x="71" y="1269"/>
                    <a:pt x="133" y="1285"/>
                    <a:pt x="233" y="1285"/>
                  </a:cubicBezTo>
                  <a:cubicBezTo>
                    <a:pt x="734" y="1285"/>
                    <a:pt x="2190" y="876"/>
                    <a:pt x="3997" y="876"/>
                  </a:cubicBezTo>
                  <a:cubicBezTo>
                    <a:pt x="4011" y="876"/>
                    <a:pt x="4025" y="876"/>
                    <a:pt x="4039" y="876"/>
                  </a:cubicBezTo>
                  <a:cubicBezTo>
                    <a:pt x="6029" y="884"/>
                    <a:pt x="7670" y="1329"/>
                    <a:pt x="7985" y="1329"/>
                  </a:cubicBezTo>
                  <a:cubicBezTo>
                    <a:pt x="8017" y="1329"/>
                    <a:pt x="8035" y="1324"/>
                    <a:pt x="8039" y="1314"/>
                  </a:cubicBezTo>
                  <a:cubicBezTo>
                    <a:pt x="8081" y="1205"/>
                    <a:pt x="7710" y="893"/>
                    <a:pt x="7004" y="590"/>
                  </a:cubicBezTo>
                  <a:cubicBezTo>
                    <a:pt x="6070" y="202"/>
                    <a:pt x="5070" y="1"/>
                    <a:pt x="4060" y="1"/>
                  </a:cubicBezTo>
                  <a:cubicBezTo>
                    <a:pt x="4056" y="1"/>
                    <a:pt x="4052" y="1"/>
                    <a:pt x="4049" y="1"/>
                  </a:cubicBezTo>
                  <a:cubicBezTo>
                    <a:pt x="4012" y="1"/>
                    <a:pt x="3976" y="0"/>
                    <a:pt x="3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7" name="Google Shape;4204;p105">
              <a:extLst>
                <a:ext uri="{FF2B5EF4-FFF2-40B4-BE49-F238E27FC236}">
                  <a16:creationId xmlns:a16="http://schemas.microsoft.com/office/drawing/2014/main" id="{6279F677-D748-4065-A9EE-E9543C9F49CC}"/>
                </a:ext>
              </a:extLst>
            </p:cNvPr>
            <p:cNvSpPr/>
            <p:nvPr/>
          </p:nvSpPr>
          <p:spPr>
            <a:xfrm>
              <a:off x="3275750" y="1187400"/>
              <a:ext cx="392850" cy="317525"/>
            </a:xfrm>
            <a:custGeom>
              <a:avLst/>
              <a:gdLst/>
              <a:ahLst/>
              <a:cxnLst/>
              <a:rect l="l" t="t" r="r" b="b"/>
              <a:pathLst>
                <a:path w="15714" h="12701" extrusionOk="0">
                  <a:moveTo>
                    <a:pt x="1261" y="211"/>
                  </a:moveTo>
                  <a:lnTo>
                    <a:pt x="4434" y="269"/>
                  </a:lnTo>
                  <a:lnTo>
                    <a:pt x="15176" y="368"/>
                  </a:lnTo>
                  <a:lnTo>
                    <a:pt x="15176" y="368"/>
                  </a:lnTo>
                  <a:lnTo>
                    <a:pt x="15176" y="4512"/>
                  </a:lnTo>
                  <a:cubicBezTo>
                    <a:pt x="15226" y="6034"/>
                    <a:pt x="14816" y="7535"/>
                    <a:pt x="13999" y="8822"/>
                  </a:cubicBezTo>
                  <a:cubicBezTo>
                    <a:pt x="13135" y="10168"/>
                    <a:pt x="11859" y="11198"/>
                    <a:pt x="10362" y="11759"/>
                  </a:cubicBezTo>
                  <a:cubicBezTo>
                    <a:pt x="9659" y="12033"/>
                    <a:pt x="8918" y="12189"/>
                    <a:pt x="8165" y="12223"/>
                  </a:cubicBezTo>
                  <a:cubicBezTo>
                    <a:pt x="8004" y="12234"/>
                    <a:pt x="7843" y="12239"/>
                    <a:pt x="7682" y="12239"/>
                  </a:cubicBezTo>
                  <a:cubicBezTo>
                    <a:pt x="7119" y="12239"/>
                    <a:pt x="6558" y="12172"/>
                    <a:pt x="6010" y="12037"/>
                  </a:cubicBezTo>
                  <a:cubicBezTo>
                    <a:pt x="3514" y="11444"/>
                    <a:pt x="1497" y="9610"/>
                    <a:pt x="672" y="7180"/>
                  </a:cubicBezTo>
                  <a:cubicBezTo>
                    <a:pt x="362" y="6259"/>
                    <a:pt x="220" y="5289"/>
                    <a:pt x="252" y="4319"/>
                  </a:cubicBezTo>
                  <a:cubicBezTo>
                    <a:pt x="201" y="3477"/>
                    <a:pt x="243" y="2693"/>
                    <a:pt x="201" y="2113"/>
                  </a:cubicBezTo>
                  <a:cubicBezTo>
                    <a:pt x="159" y="1532"/>
                    <a:pt x="159" y="1060"/>
                    <a:pt x="159" y="690"/>
                  </a:cubicBezTo>
                  <a:cubicBezTo>
                    <a:pt x="177" y="531"/>
                    <a:pt x="178" y="370"/>
                    <a:pt x="164" y="211"/>
                  </a:cubicBezTo>
                  <a:close/>
                  <a:moveTo>
                    <a:pt x="15379" y="1"/>
                  </a:moveTo>
                  <a:lnTo>
                    <a:pt x="4317" y="103"/>
                  </a:lnTo>
                  <a:lnTo>
                    <a:pt x="1195" y="160"/>
                  </a:lnTo>
                  <a:cubicBezTo>
                    <a:pt x="1146" y="159"/>
                    <a:pt x="1098" y="159"/>
                    <a:pt x="1049" y="159"/>
                  </a:cubicBezTo>
                  <a:cubicBezTo>
                    <a:pt x="753" y="159"/>
                    <a:pt x="457" y="174"/>
                    <a:pt x="163" y="205"/>
                  </a:cubicBezTo>
                  <a:lnTo>
                    <a:pt x="163" y="205"/>
                  </a:lnTo>
                  <a:cubicBezTo>
                    <a:pt x="162" y="193"/>
                    <a:pt x="161" y="181"/>
                    <a:pt x="159" y="169"/>
                  </a:cubicBezTo>
                  <a:cubicBezTo>
                    <a:pt x="158" y="181"/>
                    <a:pt x="157" y="193"/>
                    <a:pt x="155" y="206"/>
                  </a:cubicBezTo>
                  <a:lnTo>
                    <a:pt x="155" y="206"/>
                  </a:lnTo>
                  <a:cubicBezTo>
                    <a:pt x="140" y="207"/>
                    <a:pt x="124" y="209"/>
                    <a:pt x="109" y="211"/>
                  </a:cubicBezTo>
                  <a:lnTo>
                    <a:pt x="155" y="211"/>
                  </a:lnTo>
                  <a:cubicBezTo>
                    <a:pt x="138" y="364"/>
                    <a:pt x="134" y="520"/>
                    <a:pt x="142" y="674"/>
                  </a:cubicBezTo>
                  <a:cubicBezTo>
                    <a:pt x="99" y="1045"/>
                    <a:pt x="142" y="1441"/>
                    <a:pt x="99" y="2080"/>
                  </a:cubicBezTo>
                  <a:cubicBezTo>
                    <a:pt x="58" y="2720"/>
                    <a:pt x="58" y="3503"/>
                    <a:pt x="58" y="4345"/>
                  </a:cubicBezTo>
                  <a:cubicBezTo>
                    <a:pt x="0" y="5352"/>
                    <a:pt x="126" y="6363"/>
                    <a:pt x="428" y="7325"/>
                  </a:cubicBezTo>
                  <a:cubicBezTo>
                    <a:pt x="1249" y="9891"/>
                    <a:pt x="3348" y="11844"/>
                    <a:pt x="5967" y="12478"/>
                  </a:cubicBezTo>
                  <a:cubicBezTo>
                    <a:pt x="6564" y="12626"/>
                    <a:pt x="7175" y="12701"/>
                    <a:pt x="7789" y="12701"/>
                  </a:cubicBezTo>
                  <a:cubicBezTo>
                    <a:pt x="7936" y="12701"/>
                    <a:pt x="8084" y="12696"/>
                    <a:pt x="8232" y="12688"/>
                  </a:cubicBezTo>
                  <a:cubicBezTo>
                    <a:pt x="9031" y="12657"/>
                    <a:pt x="9818" y="12495"/>
                    <a:pt x="10565" y="12207"/>
                  </a:cubicBezTo>
                  <a:cubicBezTo>
                    <a:pt x="12151" y="11617"/>
                    <a:pt x="13505" y="10526"/>
                    <a:pt x="14419" y="9102"/>
                  </a:cubicBezTo>
                  <a:cubicBezTo>
                    <a:pt x="15281" y="7745"/>
                    <a:pt x="15714" y="6160"/>
                    <a:pt x="15657" y="4555"/>
                  </a:cubicBezTo>
                  <a:lnTo>
                    <a:pt x="15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8" name="Google Shape;4205;p105">
              <a:extLst>
                <a:ext uri="{FF2B5EF4-FFF2-40B4-BE49-F238E27FC236}">
                  <a16:creationId xmlns:a16="http://schemas.microsoft.com/office/drawing/2014/main" id="{648B604F-FFE6-4C31-BF0B-C7D3950ED7C6}"/>
                </a:ext>
              </a:extLst>
            </p:cNvPr>
            <p:cNvSpPr/>
            <p:nvPr/>
          </p:nvSpPr>
          <p:spPr>
            <a:xfrm>
              <a:off x="2756725" y="1176850"/>
              <a:ext cx="392950" cy="317350"/>
            </a:xfrm>
            <a:custGeom>
              <a:avLst/>
              <a:gdLst/>
              <a:ahLst/>
              <a:cxnLst/>
              <a:rect l="l" t="t" r="r" b="b"/>
              <a:pathLst>
                <a:path w="15718" h="12694" extrusionOk="0">
                  <a:moveTo>
                    <a:pt x="1355" y="203"/>
                  </a:moveTo>
                  <a:lnTo>
                    <a:pt x="4522" y="254"/>
                  </a:lnTo>
                  <a:lnTo>
                    <a:pt x="15261" y="353"/>
                  </a:lnTo>
                  <a:lnTo>
                    <a:pt x="15261" y="353"/>
                  </a:lnTo>
                  <a:lnTo>
                    <a:pt x="15261" y="4506"/>
                  </a:lnTo>
                  <a:cubicBezTo>
                    <a:pt x="15309" y="6029"/>
                    <a:pt x="14895" y="7531"/>
                    <a:pt x="14075" y="8816"/>
                  </a:cubicBezTo>
                  <a:cubicBezTo>
                    <a:pt x="12682" y="10974"/>
                    <a:pt x="10305" y="12227"/>
                    <a:pt x="7814" y="12227"/>
                  </a:cubicBezTo>
                  <a:cubicBezTo>
                    <a:pt x="7240" y="12227"/>
                    <a:pt x="6661" y="12161"/>
                    <a:pt x="6086" y="12024"/>
                  </a:cubicBezTo>
                  <a:cubicBezTo>
                    <a:pt x="4776" y="11712"/>
                    <a:pt x="3575" y="11050"/>
                    <a:pt x="2610" y="10113"/>
                  </a:cubicBezTo>
                  <a:cubicBezTo>
                    <a:pt x="1774" y="9288"/>
                    <a:pt x="1137" y="8283"/>
                    <a:pt x="750" y="7174"/>
                  </a:cubicBezTo>
                  <a:cubicBezTo>
                    <a:pt x="448" y="6250"/>
                    <a:pt x="306" y="5283"/>
                    <a:pt x="328" y="4313"/>
                  </a:cubicBezTo>
                  <a:cubicBezTo>
                    <a:pt x="286" y="3462"/>
                    <a:pt x="286" y="2722"/>
                    <a:pt x="286" y="2099"/>
                  </a:cubicBezTo>
                  <a:lnTo>
                    <a:pt x="286" y="203"/>
                  </a:lnTo>
                  <a:close/>
                  <a:moveTo>
                    <a:pt x="15464" y="1"/>
                  </a:moveTo>
                  <a:lnTo>
                    <a:pt x="4402" y="103"/>
                  </a:lnTo>
                  <a:lnTo>
                    <a:pt x="1280" y="152"/>
                  </a:lnTo>
                  <a:cubicBezTo>
                    <a:pt x="1232" y="151"/>
                    <a:pt x="1184" y="151"/>
                    <a:pt x="1136" y="151"/>
                  </a:cubicBezTo>
                  <a:cubicBezTo>
                    <a:pt x="852" y="151"/>
                    <a:pt x="569" y="165"/>
                    <a:pt x="286" y="194"/>
                  </a:cubicBezTo>
                  <a:lnTo>
                    <a:pt x="286" y="194"/>
                  </a:lnTo>
                  <a:lnTo>
                    <a:pt x="286" y="152"/>
                  </a:lnTo>
                  <a:cubicBezTo>
                    <a:pt x="278" y="167"/>
                    <a:pt x="271" y="182"/>
                    <a:pt x="263" y="197"/>
                  </a:cubicBezTo>
                  <a:lnTo>
                    <a:pt x="263" y="197"/>
                  </a:lnTo>
                  <a:cubicBezTo>
                    <a:pt x="243" y="199"/>
                    <a:pt x="222" y="201"/>
                    <a:pt x="201" y="203"/>
                  </a:cubicBezTo>
                  <a:lnTo>
                    <a:pt x="260" y="203"/>
                  </a:lnTo>
                  <a:cubicBezTo>
                    <a:pt x="187" y="349"/>
                    <a:pt x="136" y="505"/>
                    <a:pt x="109" y="667"/>
                  </a:cubicBezTo>
                  <a:cubicBezTo>
                    <a:pt x="109" y="1038"/>
                    <a:pt x="160" y="1431"/>
                    <a:pt x="109" y="2073"/>
                  </a:cubicBezTo>
                  <a:cubicBezTo>
                    <a:pt x="58" y="2712"/>
                    <a:pt x="58" y="3496"/>
                    <a:pt x="58" y="4338"/>
                  </a:cubicBezTo>
                  <a:cubicBezTo>
                    <a:pt x="0" y="5345"/>
                    <a:pt x="126" y="6354"/>
                    <a:pt x="428" y="7316"/>
                  </a:cubicBezTo>
                  <a:cubicBezTo>
                    <a:pt x="1256" y="9878"/>
                    <a:pt x="3353" y="11829"/>
                    <a:pt x="5969" y="12469"/>
                  </a:cubicBezTo>
                  <a:cubicBezTo>
                    <a:pt x="6567" y="12618"/>
                    <a:pt x="7181" y="12693"/>
                    <a:pt x="7797" y="12693"/>
                  </a:cubicBezTo>
                  <a:cubicBezTo>
                    <a:pt x="7945" y="12693"/>
                    <a:pt x="8093" y="12689"/>
                    <a:pt x="8241" y="12680"/>
                  </a:cubicBezTo>
                  <a:cubicBezTo>
                    <a:pt x="9038" y="12648"/>
                    <a:pt x="9826" y="12486"/>
                    <a:pt x="10572" y="12200"/>
                  </a:cubicBezTo>
                  <a:cubicBezTo>
                    <a:pt x="12156" y="11608"/>
                    <a:pt x="13505" y="10522"/>
                    <a:pt x="14419" y="9102"/>
                  </a:cubicBezTo>
                  <a:cubicBezTo>
                    <a:pt x="15283" y="7746"/>
                    <a:pt x="15717" y="6162"/>
                    <a:pt x="15666" y="4555"/>
                  </a:cubicBezTo>
                  <a:lnTo>
                    <a:pt x="15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9" name="Google Shape;4206;p105">
              <a:extLst>
                <a:ext uri="{FF2B5EF4-FFF2-40B4-BE49-F238E27FC236}">
                  <a16:creationId xmlns:a16="http://schemas.microsoft.com/office/drawing/2014/main" id="{C6447A85-321B-470B-9BD3-6FE4F744300B}"/>
                </a:ext>
              </a:extLst>
            </p:cNvPr>
            <p:cNvSpPr/>
            <p:nvPr/>
          </p:nvSpPr>
          <p:spPr>
            <a:xfrm>
              <a:off x="3139125" y="1201275"/>
              <a:ext cx="145225" cy="11175"/>
            </a:xfrm>
            <a:custGeom>
              <a:avLst/>
              <a:gdLst/>
              <a:ahLst/>
              <a:cxnLst/>
              <a:rect l="l" t="t" r="r" b="b"/>
              <a:pathLst>
                <a:path w="5809" h="447" extrusionOk="0">
                  <a:moveTo>
                    <a:pt x="2905" y="0"/>
                  </a:moveTo>
                  <a:cubicBezTo>
                    <a:pt x="1934" y="0"/>
                    <a:pt x="963" y="76"/>
                    <a:pt x="1" y="227"/>
                  </a:cubicBezTo>
                  <a:cubicBezTo>
                    <a:pt x="963" y="373"/>
                    <a:pt x="1934" y="446"/>
                    <a:pt x="2905" y="446"/>
                  </a:cubicBezTo>
                  <a:cubicBezTo>
                    <a:pt x="3875" y="446"/>
                    <a:pt x="4846" y="373"/>
                    <a:pt x="5808" y="227"/>
                  </a:cubicBezTo>
                  <a:cubicBezTo>
                    <a:pt x="4847" y="76"/>
                    <a:pt x="3876" y="0"/>
                    <a:pt x="2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0" name="Google Shape;4207;p105">
              <a:extLst>
                <a:ext uri="{FF2B5EF4-FFF2-40B4-BE49-F238E27FC236}">
                  <a16:creationId xmlns:a16="http://schemas.microsoft.com/office/drawing/2014/main" id="{16D4D42C-F87A-4B46-90D4-4DE66F546969}"/>
                </a:ext>
              </a:extLst>
            </p:cNvPr>
            <p:cNvSpPr/>
            <p:nvPr/>
          </p:nvSpPr>
          <p:spPr>
            <a:xfrm>
              <a:off x="2362300" y="1202825"/>
              <a:ext cx="402625" cy="12650"/>
            </a:xfrm>
            <a:custGeom>
              <a:avLst/>
              <a:gdLst/>
              <a:ahLst/>
              <a:cxnLst/>
              <a:rect l="l" t="t" r="r" b="b"/>
              <a:pathLst>
                <a:path w="16105" h="506" extrusionOk="0">
                  <a:moveTo>
                    <a:pt x="10223" y="0"/>
                  </a:moveTo>
                  <a:cubicBezTo>
                    <a:pt x="9499" y="0"/>
                    <a:pt x="8774" y="11"/>
                    <a:pt x="8050" y="31"/>
                  </a:cubicBezTo>
                  <a:cubicBezTo>
                    <a:pt x="7480" y="18"/>
                    <a:pt x="6910" y="12"/>
                    <a:pt x="6340" y="12"/>
                  </a:cubicBezTo>
                  <a:cubicBezTo>
                    <a:pt x="4225" y="12"/>
                    <a:pt x="2110" y="100"/>
                    <a:pt x="0" y="275"/>
                  </a:cubicBezTo>
                  <a:cubicBezTo>
                    <a:pt x="1914" y="428"/>
                    <a:pt x="3832" y="505"/>
                    <a:pt x="5751" y="505"/>
                  </a:cubicBezTo>
                  <a:cubicBezTo>
                    <a:pt x="6520" y="505"/>
                    <a:pt x="7289" y="493"/>
                    <a:pt x="8057" y="468"/>
                  </a:cubicBezTo>
                  <a:cubicBezTo>
                    <a:pt x="8682" y="485"/>
                    <a:pt x="9307" y="493"/>
                    <a:pt x="9931" y="493"/>
                  </a:cubicBezTo>
                  <a:cubicBezTo>
                    <a:pt x="11992" y="493"/>
                    <a:pt x="14051" y="403"/>
                    <a:pt x="16105" y="224"/>
                  </a:cubicBezTo>
                  <a:cubicBezTo>
                    <a:pt x="14147" y="75"/>
                    <a:pt x="12185" y="0"/>
                    <a:pt x="10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1" name="Google Shape;4208;p105">
              <a:extLst>
                <a:ext uri="{FF2B5EF4-FFF2-40B4-BE49-F238E27FC236}">
                  <a16:creationId xmlns:a16="http://schemas.microsoft.com/office/drawing/2014/main" id="{7647A954-390F-42D4-B38C-50E32EC9BE19}"/>
                </a:ext>
              </a:extLst>
            </p:cNvPr>
            <p:cNvSpPr/>
            <p:nvPr/>
          </p:nvSpPr>
          <p:spPr>
            <a:xfrm>
              <a:off x="4527300" y="3494475"/>
              <a:ext cx="1090450" cy="1959000"/>
            </a:xfrm>
            <a:custGeom>
              <a:avLst/>
              <a:gdLst/>
              <a:ahLst/>
              <a:cxnLst/>
              <a:rect l="l" t="t" r="r" b="b"/>
              <a:pathLst>
                <a:path w="43618" h="78360" extrusionOk="0">
                  <a:moveTo>
                    <a:pt x="24062" y="0"/>
                  </a:moveTo>
                  <a:lnTo>
                    <a:pt x="16073" y="43776"/>
                  </a:lnTo>
                  <a:cubicBezTo>
                    <a:pt x="16073" y="43776"/>
                    <a:pt x="11897" y="62119"/>
                    <a:pt x="1" y="67474"/>
                  </a:cubicBezTo>
                  <a:cubicBezTo>
                    <a:pt x="3630" y="74209"/>
                    <a:pt x="10652" y="78360"/>
                    <a:pt x="18225" y="78360"/>
                  </a:cubicBezTo>
                  <a:cubicBezTo>
                    <a:pt x="18714" y="78360"/>
                    <a:pt x="19206" y="78342"/>
                    <a:pt x="19699" y="78307"/>
                  </a:cubicBezTo>
                  <a:cubicBezTo>
                    <a:pt x="29381" y="77631"/>
                    <a:pt x="37294" y="70320"/>
                    <a:pt x="38734" y="60721"/>
                  </a:cubicBezTo>
                  <a:lnTo>
                    <a:pt x="43617" y="48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2" name="Google Shape;4209;p105">
              <a:extLst>
                <a:ext uri="{FF2B5EF4-FFF2-40B4-BE49-F238E27FC236}">
                  <a16:creationId xmlns:a16="http://schemas.microsoft.com/office/drawing/2014/main" id="{A14750CA-F080-4CF8-85BB-92B32BBF4029}"/>
                </a:ext>
              </a:extLst>
            </p:cNvPr>
            <p:cNvSpPr/>
            <p:nvPr/>
          </p:nvSpPr>
          <p:spPr>
            <a:xfrm>
              <a:off x="5124425" y="2671000"/>
              <a:ext cx="677025" cy="1033150"/>
            </a:xfrm>
            <a:custGeom>
              <a:avLst/>
              <a:gdLst/>
              <a:ahLst/>
              <a:cxnLst/>
              <a:rect l="l" t="t" r="r" b="b"/>
              <a:pathLst>
                <a:path w="27081" h="41326" extrusionOk="0">
                  <a:moveTo>
                    <a:pt x="5391" y="1"/>
                  </a:moveTo>
                  <a:cubicBezTo>
                    <a:pt x="4495" y="1"/>
                    <a:pt x="3418" y="662"/>
                    <a:pt x="3418" y="3020"/>
                  </a:cubicBezTo>
                  <a:cubicBezTo>
                    <a:pt x="3418" y="5175"/>
                    <a:pt x="648" y="27181"/>
                    <a:pt x="648" y="27181"/>
                  </a:cubicBezTo>
                  <a:lnTo>
                    <a:pt x="0" y="36989"/>
                  </a:lnTo>
                  <a:lnTo>
                    <a:pt x="19186" y="41325"/>
                  </a:lnTo>
                  <a:cubicBezTo>
                    <a:pt x="19706" y="37772"/>
                    <a:pt x="21803" y="29859"/>
                    <a:pt x="21803" y="29859"/>
                  </a:cubicBezTo>
                  <a:lnTo>
                    <a:pt x="22544" y="26296"/>
                  </a:lnTo>
                  <a:cubicBezTo>
                    <a:pt x="22753" y="26427"/>
                    <a:pt x="22952" y="26573"/>
                    <a:pt x="23141" y="26733"/>
                  </a:cubicBezTo>
                  <a:cubicBezTo>
                    <a:pt x="23464" y="27068"/>
                    <a:pt x="23867" y="27316"/>
                    <a:pt x="24312" y="27448"/>
                  </a:cubicBezTo>
                  <a:cubicBezTo>
                    <a:pt x="24348" y="27450"/>
                    <a:pt x="24384" y="27451"/>
                    <a:pt x="24419" y="27451"/>
                  </a:cubicBezTo>
                  <a:cubicBezTo>
                    <a:pt x="25278" y="27451"/>
                    <a:pt x="26059" y="26940"/>
                    <a:pt x="26399" y="26145"/>
                  </a:cubicBezTo>
                  <a:cubicBezTo>
                    <a:pt x="26835" y="25372"/>
                    <a:pt x="27065" y="24501"/>
                    <a:pt x="27069" y="23614"/>
                  </a:cubicBezTo>
                  <a:cubicBezTo>
                    <a:pt x="27080" y="20747"/>
                    <a:pt x="24764" y="18412"/>
                    <a:pt x="21895" y="18400"/>
                  </a:cubicBezTo>
                  <a:cubicBezTo>
                    <a:pt x="21526" y="18054"/>
                    <a:pt x="21091" y="17785"/>
                    <a:pt x="20616" y="17609"/>
                  </a:cubicBezTo>
                  <a:cubicBezTo>
                    <a:pt x="20061" y="17401"/>
                    <a:pt x="19482" y="17315"/>
                    <a:pt x="18904" y="17315"/>
                  </a:cubicBezTo>
                  <a:cubicBezTo>
                    <a:pt x="16129" y="17315"/>
                    <a:pt x="13367" y="19293"/>
                    <a:pt x="13367" y="19293"/>
                  </a:cubicBezTo>
                  <a:lnTo>
                    <a:pt x="13452" y="18004"/>
                  </a:lnTo>
                  <a:cubicBezTo>
                    <a:pt x="13452" y="18004"/>
                    <a:pt x="15172" y="14575"/>
                    <a:pt x="21550" y="14575"/>
                  </a:cubicBezTo>
                  <a:cubicBezTo>
                    <a:pt x="21656" y="14575"/>
                    <a:pt x="21762" y="14576"/>
                    <a:pt x="21871" y="14578"/>
                  </a:cubicBezTo>
                  <a:cubicBezTo>
                    <a:pt x="21913" y="14579"/>
                    <a:pt x="21955" y="14580"/>
                    <a:pt x="21998" y="14580"/>
                  </a:cubicBezTo>
                  <a:cubicBezTo>
                    <a:pt x="22950" y="14580"/>
                    <a:pt x="23873" y="14248"/>
                    <a:pt x="24608" y="13635"/>
                  </a:cubicBezTo>
                  <a:cubicBezTo>
                    <a:pt x="25110" y="13267"/>
                    <a:pt x="25419" y="12693"/>
                    <a:pt x="25449" y="12070"/>
                  </a:cubicBezTo>
                  <a:cubicBezTo>
                    <a:pt x="25424" y="10462"/>
                    <a:pt x="24287" y="10059"/>
                    <a:pt x="20137" y="9923"/>
                  </a:cubicBezTo>
                  <a:cubicBezTo>
                    <a:pt x="19934" y="9916"/>
                    <a:pt x="19730" y="9913"/>
                    <a:pt x="19527" y="9913"/>
                  </a:cubicBezTo>
                  <a:cubicBezTo>
                    <a:pt x="15594" y="9913"/>
                    <a:pt x="11829" y="11142"/>
                    <a:pt x="10230" y="13215"/>
                  </a:cubicBezTo>
                  <a:cubicBezTo>
                    <a:pt x="9405" y="14205"/>
                    <a:pt x="8654" y="15256"/>
                    <a:pt x="7982" y="16354"/>
                  </a:cubicBezTo>
                  <a:cubicBezTo>
                    <a:pt x="7982" y="16354"/>
                    <a:pt x="8048" y="4721"/>
                    <a:pt x="8048" y="3989"/>
                  </a:cubicBezTo>
                  <a:cubicBezTo>
                    <a:pt x="7957" y="1858"/>
                    <a:pt x="6945" y="98"/>
                    <a:pt x="5524" y="6"/>
                  </a:cubicBezTo>
                  <a:cubicBezTo>
                    <a:pt x="5480" y="2"/>
                    <a:pt x="5436" y="1"/>
                    <a:pt x="53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3" name="Google Shape;4210;p105">
              <a:extLst>
                <a:ext uri="{FF2B5EF4-FFF2-40B4-BE49-F238E27FC236}">
                  <a16:creationId xmlns:a16="http://schemas.microsoft.com/office/drawing/2014/main" id="{AB941E0A-1FDB-4879-82FF-11BEA1F37A0B}"/>
                </a:ext>
              </a:extLst>
            </p:cNvPr>
            <p:cNvSpPr/>
            <p:nvPr/>
          </p:nvSpPr>
          <p:spPr>
            <a:xfrm>
              <a:off x="5165025" y="3198225"/>
              <a:ext cx="318425" cy="380150"/>
            </a:xfrm>
            <a:custGeom>
              <a:avLst/>
              <a:gdLst/>
              <a:ahLst/>
              <a:cxnLst/>
              <a:rect l="l" t="t" r="r" b="b"/>
              <a:pathLst>
                <a:path w="12737" h="15206" extrusionOk="0">
                  <a:moveTo>
                    <a:pt x="11868" y="0"/>
                  </a:moveTo>
                  <a:cubicBezTo>
                    <a:pt x="11557" y="0"/>
                    <a:pt x="11229" y="169"/>
                    <a:pt x="10943" y="326"/>
                  </a:cubicBezTo>
                  <a:lnTo>
                    <a:pt x="0" y="6387"/>
                  </a:lnTo>
                  <a:lnTo>
                    <a:pt x="286" y="15133"/>
                  </a:lnTo>
                  <a:cubicBezTo>
                    <a:pt x="463" y="15182"/>
                    <a:pt x="641" y="15205"/>
                    <a:pt x="818" y="15205"/>
                  </a:cubicBezTo>
                  <a:cubicBezTo>
                    <a:pt x="1852" y="15205"/>
                    <a:pt x="2849" y="14420"/>
                    <a:pt x="3410" y="13500"/>
                  </a:cubicBezTo>
                  <a:cubicBezTo>
                    <a:pt x="4067" y="12422"/>
                    <a:pt x="4343" y="11152"/>
                    <a:pt x="4916" y="10024"/>
                  </a:cubicBezTo>
                  <a:cubicBezTo>
                    <a:pt x="6650" y="6656"/>
                    <a:pt x="10809" y="5057"/>
                    <a:pt x="12400" y="1606"/>
                  </a:cubicBezTo>
                  <a:cubicBezTo>
                    <a:pt x="12619" y="1125"/>
                    <a:pt x="12737" y="469"/>
                    <a:pt x="12315" y="149"/>
                  </a:cubicBezTo>
                  <a:cubicBezTo>
                    <a:pt x="12175" y="42"/>
                    <a:pt x="12024" y="0"/>
                    <a:pt x="1186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4" name="Google Shape;4211;p105">
              <a:extLst>
                <a:ext uri="{FF2B5EF4-FFF2-40B4-BE49-F238E27FC236}">
                  <a16:creationId xmlns:a16="http://schemas.microsoft.com/office/drawing/2014/main" id="{AE75044E-E9D3-41F7-A9CA-DD4C5F7B92ED}"/>
                </a:ext>
              </a:extLst>
            </p:cNvPr>
            <p:cNvSpPr/>
            <p:nvPr/>
          </p:nvSpPr>
          <p:spPr>
            <a:xfrm>
              <a:off x="5164775" y="3190350"/>
              <a:ext cx="324275" cy="389575"/>
            </a:xfrm>
            <a:custGeom>
              <a:avLst/>
              <a:gdLst/>
              <a:ahLst/>
              <a:cxnLst/>
              <a:rect l="l" t="t" r="r" b="b"/>
              <a:pathLst>
                <a:path w="12971" h="15583" extrusionOk="0">
                  <a:moveTo>
                    <a:pt x="11948" y="1"/>
                  </a:moveTo>
                  <a:cubicBezTo>
                    <a:pt x="11397" y="1"/>
                    <a:pt x="10859" y="186"/>
                    <a:pt x="10423" y="530"/>
                  </a:cubicBezTo>
                  <a:lnTo>
                    <a:pt x="9051" y="1306"/>
                  </a:lnTo>
                  <a:lnTo>
                    <a:pt x="4296" y="4025"/>
                  </a:lnTo>
                  <a:cubicBezTo>
                    <a:pt x="2949" y="4807"/>
                    <a:pt x="1863" y="5446"/>
                    <a:pt x="1121" y="5910"/>
                  </a:cubicBezTo>
                  <a:cubicBezTo>
                    <a:pt x="718" y="6123"/>
                    <a:pt x="342" y="6382"/>
                    <a:pt x="1" y="6685"/>
                  </a:cubicBezTo>
                  <a:cubicBezTo>
                    <a:pt x="441" y="6579"/>
                    <a:pt x="863" y="6412"/>
                    <a:pt x="1255" y="6188"/>
                  </a:cubicBezTo>
                  <a:cubicBezTo>
                    <a:pt x="2012" y="5809"/>
                    <a:pt x="3157" y="5236"/>
                    <a:pt x="4538" y="4504"/>
                  </a:cubicBezTo>
                  <a:lnTo>
                    <a:pt x="9362" y="1877"/>
                  </a:lnTo>
                  <a:lnTo>
                    <a:pt x="10760" y="1120"/>
                  </a:lnTo>
                  <a:cubicBezTo>
                    <a:pt x="11180" y="884"/>
                    <a:pt x="11655" y="675"/>
                    <a:pt x="11940" y="675"/>
                  </a:cubicBezTo>
                  <a:cubicBezTo>
                    <a:pt x="11970" y="675"/>
                    <a:pt x="11997" y="677"/>
                    <a:pt x="12022" y="682"/>
                  </a:cubicBezTo>
                  <a:cubicBezTo>
                    <a:pt x="12293" y="733"/>
                    <a:pt x="12325" y="1213"/>
                    <a:pt x="12115" y="1692"/>
                  </a:cubicBezTo>
                  <a:cubicBezTo>
                    <a:pt x="11889" y="2197"/>
                    <a:pt x="11607" y="2675"/>
                    <a:pt x="11273" y="3115"/>
                  </a:cubicBezTo>
                  <a:cubicBezTo>
                    <a:pt x="9859" y="4943"/>
                    <a:pt x="7940" y="6213"/>
                    <a:pt x="6491" y="7728"/>
                  </a:cubicBezTo>
                  <a:cubicBezTo>
                    <a:pt x="5768" y="8433"/>
                    <a:pt x="5163" y="9248"/>
                    <a:pt x="4699" y="10144"/>
                  </a:cubicBezTo>
                  <a:cubicBezTo>
                    <a:pt x="4345" y="10928"/>
                    <a:pt x="4033" y="11728"/>
                    <a:pt x="3764" y="12544"/>
                  </a:cubicBezTo>
                  <a:cubicBezTo>
                    <a:pt x="3445" y="13695"/>
                    <a:pt x="2657" y="14660"/>
                    <a:pt x="1592" y="15204"/>
                  </a:cubicBezTo>
                  <a:cubicBezTo>
                    <a:pt x="1216" y="15345"/>
                    <a:pt x="820" y="15416"/>
                    <a:pt x="420" y="15416"/>
                  </a:cubicBezTo>
                  <a:cubicBezTo>
                    <a:pt x="384" y="15416"/>
                    <a:pt x="349" y="15415"/>
                    <a:pt x="313" y="15414"/>
                  </a:cubicBezTo>
                  <a:lnTo>
                    <a:pt x="313" y="15414"/>
                  </a:lnTo>
                  <a:cubicBezTo>
                    <a:pt x="290" y="15449"/>
                    <a:pt x="514" y="15583"/>
                    <a:pt x="940" y="15583"/>
                  </a:cubicBezTo>
                  <a:cubicBezTo>
                    <a:pt x="1144" y="15583"/>
                    <a:pt x="1394" y="15552"/>
                    <a:pt x="1685" y="15465"/>
                  </a:cubicBezTo>
                  <a:cubicBezTo>
                    <a:pt x="2888" y="14972"/>
                    <a:pt x="3812" y="13974"/>
                    <a:pt x="4209" y="12737"/>
                  </a:cubicBezTo>
                  <a:cubicBezTo>
                    <a:pt x="4531" y="12005"/>
                    <a:pt x="4790" y="11197"/>
                    <a:pt x="5203" y="10423"/>
                  </a:cubicBezTo>
                  <a:cubicBezTo>
                    <a:pt x="5665" y="9594"/>
                    <a:pt x="6250" y="8844"/>
                    <a:pt x="6938" y="8192"/>
                  </a:cubicBezTo>
                  <a:cubicBezTo>
                    <a:pt x="8353" y="6752"/>
                    <a:pt x="10313" y="5514"/>
                    <a:pt x="11829" y="3544"/>
                  </a:cubicBezTo>
                  <a:cubicBezTo>
                    <a:pt x="12203" y="3055"/>
                    <a:pt x="12518" y="2523"/>
                    <a:pt x="12771" y="1962"/>
                  </a:cubicBezTo>
                  <a:cubicBezTo>
                    <a:pt x="12910" y="1644"/>
                    <a:pt x="12971" y="1298"/>
                    <a:pt x="12949" y="952"/>
                  </a:cubicBezTo>
                  <a:cubicBezTo>
                    <a:pt x="12927" y="521"/>
                    <a:pt x="12643" y="150"/>
                    <a:pt x="12232" y="17"/>
                  </a:cubicBezTo>
                  <a:cubicBezTo>
                    <a:pt x="12137" y="6"/>
                    <a:pt x="12042" y="1"/>
                    <a:pt x="1194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5" name="Google Shape;4212;p105">
              <a:extLst>
                <a:ext uri="{FF2B5EF4-FFF2-40B4-BE49-F238E27FC236}">
                  <a16:creationId xmlns:a16="http://schemas.microsoft.com/office/drawing/2014/main" id="{3E7BDF69-3A57-42EE-ACA7-8319946D8EFC}"/>
                </a:ext>
              </a:extLst>
            </p:cNvPr>
            <p:cNvSpPr/>
            <p:nvPr/>
          </p:nvSpPr>
          <p:spPr>
            <a:xfrm>
              <a:off x="5452350" y="2954625"/>
              <a:ext cx="311850" cy="201050"/>
            </a:xfrm>
            <a:custGeom>
              <a:avLst/>
              <a:gdLst/>
              <a:ahLst/>
              <a:cxnLst/>
              <a:rect l="l" t="t" r="r" b="b"/>
              <a:pathLst>
                <a:path w="12474" h="8042" extrusionOk="0">
                  <a:moveTo>
                    <a:pt x="12204" y="1"/>
                  </a:moveTo>
                  <a:cubicBezTo>
                    <a:pt x="12162" y="1"/>
                    <a:pt x="12204" y="245"/>
                    <a:pt x="12247" y="649"/>
                  </a:cubicBezTo>
                  <a:cubicBezTo>
                    <a:pt x="12238" y="1219"/>
                    <a:pt x="11980" y="1759"/>
                    <a:pt x="11539" y="2122"/>
                  </a:cubicBezTo>
                  <a:cubicBezTo>
                    <a:pt x="10866" y="2652"/>
                    <a:pt x="10075" y="3010"/>
                    <a:pt x="9233" y="3166"/>
                  </a:cubicBezTo>
                  <a:cubicBezTo>
                    <a:pt x="8267" y="3325"/>
                    <a:pt x="7289" y="3405"/>
                    <a:pt x="6311" y="3405"/>
                  </a:cubicBezTo>
                  <a:cubicBezTo>
                    <a:pt x="6216" y="3405"/>
                    <a:pt x="6121" y="3404"/>
                    <a:pt x="6025" y="3403"/>
                  </a:cubicBezTo>
                  <a:cubicBezTo>
                    <a:pt x="5988" y="3402"/>
                    <a:pt x="5951" y="3402"/>
                    <a:pt x="5914" y="3402"/>
                  </a:cubicBezTo>
                  <a:cubicBezTo>
                    <a:pt x="4839" y="3402"/>
                    <a:pt x="3770" y="3575"/>
                    <a:pt x="2750" y="3915"/>
                  </a:cubicBezTo>
                  <a:cubicBezTo>
                    <a:pt x="1868" y="4223"/>
                    <a:pt x="1112" y="4815"/>
                    <a:pt x="604" y="5599"/>
                  </a:cubicBezTo>
                  <a:cubicBezTo>
                    <a:pt x="274" y="6126"/>
                    <a:pt x="82" y="6729"/>
                    <a:pt x="48" y="7350"/>
                  </a:cubicBezTo>
                  <a:cubicBezTo>
                    <a:pt x="0" y="7580"/>
                    <a:pt x="19" y="7819"/>
                    <a:pt x="99" y="8042"/>
                  </a:cubicBezTo>
                  <a:cubicBezTo>
                    <a:pt x="173" y="7245"/>
                    <a:pt x="436" y="6477"/>
                    <a:pt x="865" y="5802"/>
                  </a:cubicBezTo>
                  <a:cubicBezTo>
                    <a:pt x="1363" y="5108"/>
                    <a:pt x="2072" y="4595"/>
                    <a:pt x="2884" y="4336"/>
                  </a:cubicBezTo>
                  <a:cubicBezTo>
                    <a:pt x="3904" y="4002"/>
                    <a:pt x="4969" y="3830"/>
                    <a:pt x="6042" y="3830"/>
                  </a:cubicBezTo>
                  <a:cubicBezTo>
                    <a:pt x="6104" y="3831"/>
                    <a:pt x="6166" y="3831"/>
                    <a:pt x="6229" y="3831"/>
                  </a:cubicBezTo>
                  <a:cubicBezTo>
                    <a:pt x="7266" y="3831"/>
                    <a:pt x="8303" y="3734"/>
                    <a:pt x="9325" y="3545"/>
                  </a:cubicBezTo>
                  <a:cubicBezTo>
                    <a:pt x="10232" y="3359"/>
                    <a:pt x="11074" y="2939"/>
                    <a:pt x="11766" y="2324"/>
                  </a:cubicBezTo>
                  <a:cubicBezTo>
                    <a:pt x="12233" y="1893"/>
                    <a:pt x="12474" y="1274"/>
                    <a:pt x="12423" y="640"/>
                  </a:cubicBezTo>
                  <a:cubicBezTo>
                    <a:pt x="12411" y="411"/>
                    <a:pt x="12335" y="189"/>
                    <a:pt x="122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6" name="Google Shape;4213;p105">
              <a:extLst>
                <a:ext uri="{FF2B5EF4-FFF2-40B4-BE49-F238E27FC236}">
                  <a16:creationId xmlns:a16="http://schemas.microsoft.com/office/drawing/2014/main" id="{D2223868-731F-4E11-9AEC-CAA7233BAFD9}"/>
                </a:ext>
              </a:extLst>
            </p:cNvPr>
            <p:cNvSpPr/>
            <p:nvPr/>
          </p:nvSpPr>
          <p:spPr>
            <a:xfrm>
              <a:off x="5322325" y="2750075"/>
              <a:ext cx="15675" cy="393975"/>
            </a:xfrm>
            <a:custGeom>
              <a:avLst/>
              <a:gdLst/>
              <a:ahLst/>
              <a:cxnLst/>
              <a:rect l="l" t="t" r="r" b="b"/>
              <a:pathLst>
                <a:path w="627" h="15759" extrusionOk="0">
                  <a:moveTo>
                    <a:pt x="72" y="1"/>
                  </a:moveTo>
                  <a:cubicBezTo>
                    <a:pt x="1" y="770"/>
                    <a:pt x="1" y="1545"/>
                    <a:pt x="72" y="2315"/>
                  </a:cubicBezTo>
                  <a:cubicBezTo>
                    <a:pt x="72" y="3898"/>
                    <a:pt x="72" y="5791"/>
                    <a:pt x="131" y="7880"/>
                  </a:cubicBezTo>
                  <a:cubicBezTo>
                    <a:pt x="188" y="9968"/>
                    <a:pt x="131" y="11861"/>
                    <a:pt x="131" y="13445"/>
                  </a:cubicBezTo>
                  <a:cubicBezTo>
                    <a:pt x="80" y="14216"/>
                    <a:pt x="97" y="14991"/>
                    <a:pt x="182" y="15759"/>
                  </a:cubicBezTo>
                  <a:cubicBezTo>
                    <a:pt x="365" y="15005"/>
                    <a:pt x="458" y="14229"/>
                    <a:pt x="458" y="13452"/>
                  </a:cubicBezTo>
                  <a:cubicBezTo>
                    <a:pt x="560" y="12029"/>
                    <a:pt x="626" y="10086"/>
                    <a:pt x="619" y="7880"/>
                  </a:cubicBezTo>
                  <a:cubicBezTo>
                    <a:pt x="609" y="5674"/>
                    <a:pt x="526" y="3721"/>
                    <a:pt x="426" y="2299"/>
                  </a:cubicBezTo>
                  <a:cubicBezTo>
                    <a:pt x="390" y="1522"/>
                    <a:pt x="273" y="751"/>
                    <a:pt x="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7" name="Google Shape;4214;p105">
              <a:extLst>
                <a:ext uri="{FF2B5EF4-FFF2-40B4-BE49-F238E27FC236}">
                  <a16:creationId xmlns:a16="http://schemas.microsoft.com/office/drawing/2014/main" id="{6F040578-57E6-4D9C-B21D-E42C35D4483B}"/>
                </a:ext>
              </a:extLst>
            </p:cNvPr>
            <p:cNvSpPr/>
            <p:nvPr/>
          </p:nvSpPr>
          <p:spPr>
            <a:xfrm>
              <a:off x="5519225" y="3145275"/>
              <a:ext cx="196100" cy="196650"/>
            </a:xfrm>
            <a:custGeom>
              <a:avLst/>
              <a:gdLst/>
              <a:ahLst/>
              <a:cxnLst/>
              <a:rect l="l" t="t" r="r" b="b"/>
              <a:pathLst>
                <a:path w="7844" h="7866" extrusionOk="0">
                  <a:moveTo>
                    <a:pt x="6604" y="1"/>
                  </a:moveTo>
                  <a:cubicBezTo>
                    <a:pt x="6603" y="1"/>
                    <a:pt x="6602" y="1"/>
                    <a:pt x="6601" y="2"/>
                  </a:cubicBezTo>
                  <a:cubicBezTo>
                    <a:pt x="6584" y="19"/>
                    <a:pt x="6735" y="229"/>
                    <a:pt x="6911" y="642"/>
                  </a:cubicBezTo>
                  <a:cubicBezTo>
                    <a:pt x="7143" y="1247"/>
                    <a:pt x="7287" y="1882"/>
                    <a:pt x="7341" y="2528"/>
                  </a:cubicBezTo>
                  <a:cubicBezTo>
                    <a:pt x="7452" y="3477"/>
                    <a:pt x="7438" y="4436"/>
                    <a:pt x="7299" y="5381"/>
                  </a:cubicBezTo>
                  <a:cubicBezTo>
                    <a:pt x="7078" y="6481"/>
                    <a:pt x="6161" y="7305"/>
                    <a:pt x="5042" y="7402"/>
                  </a:cubicBezTo>
                  <a:cubicBezTo>
                    <a:pt x="4487" y="7399"/>
                    <a:pt x="3967" y="7133"/>
                    <a:pt x="3636" y="6687"/>
                  </a:cubicBezTo>
                  <a:cubicBezTo>
                    <a:pt x="3383" y="6225"/>
                    <a:pt x="3302" y="5687"/>
                    <a:pt x="3409" y="5171"/>
                  </a:cubicBezTo>
                  <a:cubicBezTo>
                    <a:pt x="3503" y="4640"/>
                    <a:pt x="3526" y="4099"/>
                    <a:pt x="3477" y="3563"/>
                  </a:cubicBezTo>
                  <a:cubicBezTo>
                    <a:pt x="3428" y="3042"/>
                    <a:pt x="3108" y="2585"/>
                    <a:pt x="2635" y="2360"/>
                  </a:cubicBezTo>
                  <a:cubicBezTo>
                    <a:pt x="2380" y="2262"/>
                    <a:pt x="2113" y="2214"/>
                    <a:pt x="1848" y="2214"/>
                  </a:cubicBezTo>
                  <a:cubicBezTo>
                    <a:pt x="1421" y="2214"/>
                    <a:pt x="998" y="2338"/>
                    <a:pt x="631" y="2579"/>
                  </a:cubicBezTo>
                  <a:cubicBezTo>
                    <a:pt x="237" y="2814"/>
                    <a:pt x="1" y="2940"/>
                    <a:pt x="50" y="2999"/>
                  </a:cubicBezTo>
                  <a:cubicBezTo>
                    <a:pt x="285" y="2942"/>
                    <a:pt x="512" y="2854"/>
                    <a:pt x="724" y="2738"/>
                  </a:cubicBezTo>
                  <a:cubicBezTo>
                    <a:pt x="1032" y="2580"/>
                    <a:pt x="1371" y="2500"/>
                    <a:pt x="1710" y="2500"/>
                  </a:cubicBezTo>
                  <a:cubicBezTo>
                    <a:pt x="1980" y="2500"/>
                    <a:pt x="2251" y="2551"/>
                    <a:pt x="2508" y="2653"/>
                  </a:cubicBezTo>
                  <a:cubicBezTo>
                    <a:pt x="2867" y="2848"/>
                    <a:pt x="3097" y="3215"/>
                    <a:pt x="3115" y="3622"/>
                  </a:cubicBezTo>
                  <a:cubicBezTo>
                    <a:pt x="3142" y="4124"/>
                    <a:pt x="3105" y="4627"/>
                    <a:pt x="3006" y="5120"/>
                  </a:cubicBezTo>
                  <a:cubicBezTo>
                    <a:pt x="2867" y="5740"/>
                    <a:pt x="2966" y="6389"/>
                    <a:pt x="3284" y="6939"/>
                  </a:cubicBezTo>
                  <a:cubicBezTo>
                    <a:pt x="3692" y="7512"/>
                    <a:pt x="4348" y="7856"/>
                    <a:pt x="5051" y="7866"/>
                  </a:cubicBezTo>
                  <a:cubicBezTo>
                    <a:pt x="5740" y="7861"/>
                    <a:pt x="6397" y="7575"/>
                    <a:pt x="6870" y="7073"/>
                  </a:cubicBezTo>
                  <a:cubicBezTo>
                    <a:pt x="7308" y="6633"/>
                    <a:pt x="7602" y="6069"/>
                    <a:pt x="7712" y="5457"/>
                  </a:cubicBezTo>
                  <a:cubicBezTo>
                    <a:pt x="7843" y="4467"/>
                    <a:pt x="7829" y="3463"/>
                    <a:pt x="7670" y="2477"/>
                  </a:cubicBezTo>
                  <a:cubicBezTo>
                    <a:pt x="7582" y="1811"/>
                    <a:pt x="7380" y="1164"/>
                    <a:pt x="7072" y="566"/>
                  </a:cubicBezTo>
                  <a:cubicBezTo>
                    <a:pt x="6847" y="165"/>
                    <a:pt x="6637" y="1"/>
                    <a:pt x="66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8" name="Google Shape;4215;p105">
              <a:extLst>
                <a:ext uri="{FF2B5EF4-FFF2-40B4-BE49-F238E27FC236}">
                  <a16:creationId xmlns:a16="http://schemas.microsoft.com/office/drawing/2014/main" id="{96F3AF02-5DC1-448A-8D32-155C0CF627F3}"/>
                </a:ext>
              </a:extLst>
            </p:cNvPr>
            <p:cNvSpPr/>
            <p:nvPr/>
          </p:nvSpPr>
          <p:spPr>
            <a:xfrm>
              <a:off x="5676675" y="3133300"/>
              <a:ext cx="137125" cy="227775"/>
            </a:xfrm>
            <a:custGeom>
              <a:avLst/>
              <a:gdLst/>
              <a:ahLst/>
              <a:cxnLst/>
              <a:rect l="l" t="t" r="r" b="b"/>
              <a:pathLst>
                <a:path w="5485" h="9111" extrusionOk="0">
                  <a:moveTo>
                    <a:pt x="647" y="0"/>
                  </a:moveTo>
                  <a:cubicBezTo>
                    <a:pt x="227" y="0"/>
                    <a:pt x="0" y="0"/>
                    <a:pt x="0" y="68"/>
                  </a:cubicBezTo>
                  <a:cubicBezTo>
                    <a:pt x="776" y="167"/>
                    <a:pt x="1534" y="384"/>
                    <a:pt x="2246" y="708"/>
                  </a:cubicBezTo>
                  <a:cubicBezTo>
                    <a:pt x="2994" y="1079"/>
                    <a:pt x="3637" y="1632"/>
                    <a:pt x="4116" y="2316"/>
                  </a:cubicBezTo>
                  <a:cubicBezTo>
                    <a:pt x="4675" y="3164"/>
                    <a:pt x="4969" y="4161"/>
                    <a:pt x="4958" y="5178"/>
                  </a:cubicBezTo>
                  <a:cubicBezTo>
                    <a:pt x="4986" y="6188"/>
                    <a:pt x="4638" y="7172"/>
                    <a:pt x="3981" y="7940"/>
                  </a:cubicBezTo>
                  <a:cubicBezTo>
                    <a:pt x="3528" y="8453"/>
                    <a:pt x="2879" y="8740"/>
                    <a:pt x="2206" y="8740"/>
                  </a:cubicBezTo>
                  <a:cubicBezTo>
                    <a:pt x="2075" y="8740"/>
                    <a:pt x="1942" y="8729"/>
                    <a:pt x="1809" y="8706"/>
                  </a:cubicBezTo>
                  <a:cubicBezTo>
                    <a:pt x="1273" y="8586"/>
                    <a:pt x="816" y="8238"/>
                    <a:pt x="555" y="7755"/>
                  </a:cubicBezTo>
                  <a:cubicBezTo>
                    <a:pt x="437" y="7435"/>
                    <a:pt x="437" y="7198"/>
                    <a:pt x="379" y="7198"/>
                  </a:cubicBezTo>
                  <a:cubicBezTo>
                    <a:pt x="320" y="7418"/>
                    <a:pt x="343" y="7653"/>
                    <a:pt x="445" y="7855"/>
                  </a:cubicBezTo>
                  <a:cubicBezTo>
                    <a:pt x="686" y="8440"/>
                    <a:pt x="1182" y="8882"/>
                    <a:pt x="1792" y="9051"/>
                  </a:cubicBezTo>
                  <a:cubicBezTo>
                    <a:pt x="1980" y="9091"/>
                    <a:pt x="2169" y="9111"/>
                    <a:pt x="2356" y="9111"/>
                  </a:cubicBezTo>
                  <a:cubicBezTo>
                    <a:pt x="3092" y="9111"/>
                    <a:pt x="3805" y="8809"/>
                    <a:pt x="4318" y="8260"/>
                  </a:cubicBezTo>
                  <a:cubicBezTo>
                    <a:pt x="5077" y="7425"/>
                    <a:pt x="5485" y="6330"/>
                    <a:pt x="5454" y="5204"/>
                  </a:cubicBezTo>
                  <a:cubicBezTo>
                    <a:pt x="5454" y="4090"/>
                    <a:pt x="5108" y="3004"/>
                    <a:pt x="4460" y="2097"/>
                  </a:cubicBezTo>
                  <a:cubicBezTo>
                    <a:pt x="3934" y="1357"/>
                    <a:pt x="3215" y="774"/>
                    <a:pt x="2382" y="413"/>
                  </a:cubicBezTo>
                  <a:cubicBezTo>
                    <a:pt x="1835" y="166"/>
                    <a:pt x="1247" y="27"/>
                    <a:pt x="6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9" name="Google Shape;4216;p105">
              <a:extLst>
                <a:ext uri="{FF2B5EF4-FFF2-40B4-BE49-F238E27FC236}">
                  <a16:creationId xmlns:a16="http://schemas.microsoft.com/office/drawing/2014/main" id="{4180AB0F-C22B-4417-97D9-851EE892389D}"/>
                </a:ext>
              </a:extLst>
            </p:cNvPr>
            <p:cNvSpPr/>
            <p:nvPr/>
          </p:nvSpPr>
          <p:spPr>
            <a:xfrm>
              <a:off x="5341175" y="3387125"/>
              <a:ext cx="145025" cy="174500"/>
            </a:xfrm>
            <a:custGeom>
              <a:avLst/>
              <a:gdLst/>
              <a:ahLst/>
              <a:cxnLst/>
              <a:rect l="l" t="t" r="r" b="b"/>
              <a:pathLst>
                <a:path w="5801" h="6980" extrusionOk="0">
                  <a:moveTo>
                    <a:pt x="1" y="1"/>
                  </a:moveTo>
                  <a:cubicBezTo>
                    <a:pt x="826" y="1580"/>
                    <a:pt x="1481" y="3242"/>
                    <a:pt x="1954" y="4959"/>
                  </a:cubicBezTo>
                  <a:cubicBezTo>
                    <a:pt x="2072" y="5481"/>
                    <a:pt x="2156" y="5986"/>
                    <a:pt x="2215" y="6457"/>
                  </a:cubicBezTo>
                  <a:lnTo>
                    <a:pt x="2283" y="6979"/>
                  </a:lnTo>
                  <a:lnTo>
                    <a:pt x="2610" y="6567"/>
                  </a:lnTo>
                  <a:cubicBezTo>
                    <a:pt x="3169" y="5878"/>
                    <a:pt x="3914" y="5366"/>
                    <a:pt x="4758" y="5093"/>
                  </a:cubicBezTo>
                  <a:cubicBezTo>
                    <a:pt x="5389" y="4900"/>
                    <a:pt x="5800" y="4883"/>
                    <a:pt x="5800" y="4824"/>
                  </a:cubicBezTo>
                  <a:cubicBezTo>
                    <a:pt x="5620" y="4767"/>
                    <a:pt x="5432" y="4738"/>
                    <a:pt x="5245" y="4738"/>
                  </a:cubicBezTo>
                  <a:cubicBezTo>
                    <a:pt x="5058" y="4738"/>
                    <a:pt x="4870" y="4767"/>
                    <a:pt x="4690" y="4824"/>
                  </a:cubicBezTo>
                  <a:cubicBezTo>
                    <a:pt x="3899" y="4997"/>
                    <a:pt x="3177" y="5384"/>
                    <a:pt x="2597" y="5937"/>
                  </a:cubicBezTo>
                  <a:lnTo>
                    <a:pt x="2597" y="5937"/>
                  </a:lnTo>
                  <a:cubicBezTo>
                    <a:pt x="2547" y="5574"/>
                    <a:pt x="2481" y="5214"/>
                    <a:pt x="2400" y="4858"/>
                  </a:cubicBezTo>
                  <a:cubicBezTo>
                    <a:pt x="2065" y="3049"/>
                    <a:pt x="1234" y="13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0" name="Google Shape;4217;p105">
              <a:extLst>
                <a:ext uri="{FF2B5EF4-FFF2-40B4-BE49-F238E27FC236}">
                  <a16:creationId xmlns:a16="http://schemas.microsoft.com/office/drawing/2014/main" id="{EBBFB771-EA02-49DC-9866-C4A89D3F7BED}"/>
                </a:ext>
              </a:extLst>
            </p:cNvPr>
            <p:cNvSpPr/>
            <p:nvPr/>
          </p:nvSpPr>
          <p:spPr>
            <a:xfrm>
              <a:off x="5488725" y="3012750"/>
              <a:ext cx="84775" cy="40050"/>
            </a:xfrm>
            <a:custGeom>
              <a:avLst/>
              <a:gdLst/>
              <a:ahLst/>
              <a:cxnLst/>
              <a:rect l="l" t="t" r="r" b="b"/>
              <a:pathLst>
                <a:path w="3391" h="1602" extrusionOk="0">
                  <a:moveTo>
                    <a:pt x="137" y="0"/>
                  </a:moveTo>
                  <a:cubicBezTo>
                    <a:pt x="125" y="0"/>
                    <a:pt x="116" y="3"/>
                    <a:pt x="109" y="8"/>
                  </a:cubicBezTo>
                  <a:cubicBezTo>
                    <a:pt x="0" y="58"/>
                    <a:pt x="445" y="849"/>
                    <a:pt x="1473" y="1329"/>
                  </a:cubicBezTo>
                  <a:cubicBezTo>
                    <a:pt x="1911" y="1534"/>
                    <a:pt x="2328" y="1601"/>
                    <a:pt x="2659" y="1601"/>
                  </a:cubicBezTo>
                  <a:cubicBezTo>
                    <a:pt x="3103" y="1601"/>
                    <a:pt x="3391" y="1481"/>
                    <a:pt x="3367" y="1413"/>
                  </a:cubicBezTo>
                  <a:cubicBezTo>
                    <a:pt x="3325" y="1295"/>
                    <a:pt x="2525" y="1305"/>
                    <a:pt x="1683" y="908"/>
                  </a:cubicBezTo>
                  <a:cubicBezTo>
                    <a:pt x="896" y="538"/>
                    <a:pt x="301" y="0"/>
                    <a:pt x="13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1" name="Google Shape;4218;p105">
              <a:extLst>
                <a:ext uri="{FF2B5EF4-FFF2-40B4-BE49-F238E27FC236}">
                  <a16:creationId xmlns:a16="http://schemas.microsoft.com/office/drawing/2014/main" id="{F29D42FD-4AA1-477F-B125-2CA7C4499EFE}"/>
                </a:ext>
              </a:extLst>
            </p:cNvPr>
            <p:cNvSpPr/>
            <p:nvPr/>
          </p:nvSpPr>
          <p:spPr>
            <a:xfrm>
              <a:off x="4428200" y="3754375"/>
              <a:ext cx="1226350" cy="1722475"/>
            </a:xfrm>
            <a:custGeom>
              <a:avLst/>
              <a:gdLst/>
              <a:ahLst/>
              <a:cxnLst/>
              <a:rect l="l" t="t" r="r" b="b"/>
              <a:pathLst>
                <a:path w="49054" h="68899" extrusionOk="0">
                  <a:moveTo>
                    <a:pt x="24482" y="0"/>
                  </a:moveTo>
                  <a:lnTo>
                    <a:pt x="20374" y="31520"/>
                  </a:lnTo>
                  <a:cubicBezTo>
                    <a:pt x="20374" y="31520"/>
                    <a:pt x="7872" y="47810"/>
                    <a:pt x="0" y="53265"/>
                  </a:cubicBezTo>
                  <a:cubicBezTo>
                    <a:pt x="6676" y="63788"/>
                    <a:pt x="9471" y="68898"/>
                    <a:pt x="24482" y="68898"/>
                  </a:cubicBezTo>
                  <a:cubicBezTo>
                    <a:pt x="39491" y="68898"/>
                    <a:pt x="43810" y="58730"/>
                    <a:pt x="44543" y="51986"/>
                  </a:cubicBezTo>
                  <a:cubicBezTo>
                    <a:pt x="45275" y="45241"/>
                    <a:pt x="49054" y="1760"/>
                    <a:pt x="49054" y="1760"/>
                  </a:cubicBezTo>
                  <a:lnTo>
                    <a:pt x="24482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2" name="Google Shape;4219;p105">
              <a:extLst>
                <a:ext uri="{FF2B5EF4-FFF2-40B4-BE49-F238E27FC236}">
                  <a16:creationId xmlns:a16="http://schemas.microsoft.com/office/drawing/2014/main" id="{06E7A80B-CA54-4630-A5B4-00E3134E497A}"/>
                </a:ext>
              </a:extLst>
            </p:cNvPr>
            <p:cNvSpPr/>
            <p:nvPr/>
          </p:nvSpPr>
          <p:spPr>
            <a:xfrm>
              <a:off x="5147525" y="3900675"/>
              <a:ext cx="342275" cy="594750"/>
            </a:xfrm>
            <a:custGeom>
              <a:avLst/>
              <a:gdLst/>
              <a:ahLst/>
              <a:cxnLst/>
              <a:rect l="l" t="t" r="r" b="b"/>
              <a:pathLst>
                <a:path w="13691" h="23790" extrusionOk="0">
                  <a:moveTo>
                    <a:pt x="7292" y="0"/>
                  </a:moveTo>
                  <a:cubicBezTo>
                    <a:pt x="7075" y="326"/>
                    <a:pt x="6886" y="669"/>
                    <a:pt x="6727" y="1028"/>
                  </a:cubicBezTo>
                  <a:cubicBezTo>
                    <a:pt x="6356" y="1743"/>
                    <a:pt x="5860" y="2703"/>
                    <a:pt x="5245" y="3874"/>
                  </a:cubicBezTo>
                  <a:lnTo>
                    <a:pt x="220" y="13781"/>
                  </a:lnTo>
                  <a:lnTo>
                    <a:pt x="0" y="14211"/>
                  </a:lnTo>
                  <a:lnTo>
                    <a:pt x="464" y="14076"/>
                  </a:lnTo>
                  <a:lnTo>
                    <a:pt x="6846" y="12205"/>
                  </a:lnTo>
                  <a:lnTo>
                    <a:pt x="12854" y="10422"/>
                  </a:lnTo>
                  <a:lnTo>
                    <a:pt x="12854" y="10422"/>
                  </a:lnTo>
                  <a:lnTo>
                    <a:pt x="8176" y="19867"/>
                  </a:lnTo>
                  <a:cubicBezTo>
                    <a:pt x="7637" y="21053"/>
                    <a:pt x="7149" y="22013"/>
                    <a:pt x="6795" y="22737"/>
                  </a:cubicBezTo>
                  <a:cubicBezTo>
                    <a:pt x="6620" y="23077"/>
                    <a:pt x="6469" y="23429"/>
                    <a:pt x="6341" y="23789"/>
                  </a:cubicBezTo>
                  <a:cubicBezTo>
                    <a:pt x="6562" y="23479"/>
                    <a:pt x="6756" y="23148"/>
                    <a:pt x="6922" y="22805"/>
                  </a:cubicBezTo>
                  <a:lnTo>
                    <a:pt x="8411" y="19986"/>
                  </a:lnTo>
                  <a:lnTo>
                    <a:pt x="13463" y="10178"/>
                  </a:lnTo>
                  <a:lnTo>
                    <a:pt x="13690" y="9749"/>
                  </a:lnTo>
                  <a:lnTo>
                    <a:pt x="13219" y="9883"/>
                  </a:lnTo>
                  <a:lnTo>
                    <a:pt x="6744" y="11787"/>
                  </a:lnTo>
                  <a:lnTo>
                    <a:pt x="822" y="13547"/>
                  </a:lnTo>
                  <a:lnTo>
                    <a:pt x="822" y="13547"/>
                  </a:lnTo>
                  <a:lnTo>
                    <a:pt x="5465" y="3966"/>
                  </a:lnTo>
                  <a:lnTo>
                    <a:pt x="6837" y="1069"/>
                  </a:lnTo>
                  <a:cubicBezTo>
                    <a:pt x="7013" y="723"/>
                    <a:pt x="7166" y="367"/>
                    <a:pt x="72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4220;p105">
              <a:extLst>
                <a:ext uri="{FF2B5EF4-FFF2-40B4-BE49-F238E27FC236}">
                  <a16:creationId xmlns:a16="http://schemas.microsoft.com/office/drawing/2014/main" id="{EC1DF16B-EE1E-4425-A81F-CBB674ED6DC0}"/>
                </a:ext>
              </a:extLst>
            </p:cNvPr>
            <p:cNvSpPr/>
            <p:nvPr/>
          </p:nvSpPr>
          <p:spPr>
            <a:xfrm>
              <a:off x="4747275" y="4946000"/>
              <a:ext cx="524475" cy="279950"/>
            </a:xfrm>
            <a:custGeom>
              <a:avLst/>
              <a:gdLst/>
              <a:ahLst/>
              <a:cxnLst/>
              <a:rect l="l" t="t" r="r" b="b"/>
              <a:pathLst>
                <a:path w="20979" h="11198" extrusionOk="0">
                  <a:moveTo>
                    <a:pt x="20627" y="1"/>
                  </a:moveTo>
                  <a:cubicBezTo>
                    <a:pt x="20359" y="1"/>
                    <a:pt x="20091" y="15"/>
                    <a:pt x="19825" y="43"/>
                  </a:cubicBezTo>
                  <a:lnTo>
                    <a:pt x="16618" y="202"/>
                  </a:lnTo>
                  <a:lnTo>
                    <a:pt x="5548" y="868"/>
                  </a:lnTo>
                  <a:lnTo>
                    <a:pt x="5068" y="868"/>
                  </a:lnTo>
                  <a:lnTo>
                    <a:pt x="5421" y="1196"/>
                  </a:lnTo>
                  <a:lnTo>
                    <a:pt x="10254" y="5759"/>
                  </a:lnTo>
                  <a:lnTo>
                    <a:pt x="14827" y="10052"/>
                  </a:lnTo>
                  <a:lnTo>
                    <a:pt x="14827" y="10052"/>
                  </a:lnTo>
                  <a:lnTo>
                    <a:pt x="4309" y="10776"/>
                  </a:lnTo>
                  <a:lnTo>
                    <a:pt x="1136" y="11037"/>
                  </a:lnTo>
                  <a:cubicBezTo>
                    <a:pt x="754" y="11052"/>
                    <a:pt x="374" y="11099"/>
                    <a:pt x="0" y="11173"/>
                  </a:cubicBezTo>
                  <a:cubicBezTo>
                    <a:pt x="190" y="11189"/>
                    <a:pt x="381" y="11197"/>
                    <a:pt x="572" y="11197"/>
                  </a:cubicBezTo>
                  <a:cubicBezTo>
                    <a:pt x="763" y="11197"/>
                    <a:pt x="954" y="11189"/>
                    <a:pt x="1145" y="11173"/>
                  </a:cubicBezTo>
                  <a:lnTo>
                    <a:pt x="4326" y="11037"/>
                  </a:lnTo>
                  <a:lnTo>
                    <a:pt x="15329" y="10431"/>
                  </a:lnTo>
                  <a:lnTo>
                    <a:pt x="15817" y="10431"/>
                  </a:lnTo>
                  <a:lnTo>
                    <a:pt x="15463" y="10094"/>
                  </a:lnTo>
                  <a:lnTo>
                    <a:pt x="10557" y="5464"/>
                  </a:lnTo>
                  <a:lnTo>
                    <a:pt x="6054" y="1244"/>
                  </a:lnTo>
                  <a:lnTo>
                    <a:pt x="6054" y="1244"/>
                  </a:lnTo>
                  <a:lnTo>
                    <a:pt x="16635" y="439"/>
                  </a:lnTo>
                  <a:lnTo>
                    <a:pt x="19834" y="160"/>
                  </a:lnTo>
                  <a:cubicBezTo>
                    <a:pt x="20219" y="140"/>
                    <a:pt x="20600" y="91"/>
                    <a:pt x="20979" y="9"/>
                  </a:cubicBezTo>
                  <a:cubicBezTo>
                    <a:pt x="20862" y="3"/>
                    <a:pt x="20744" y="1"/>
                    <a:pt x="206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4221;p105">
              <a:extLst>
                <a:ext uri="{FF2B5EF4-FFF2-40B4-BE49-F238E27FC236}">
                  <a16:creationId xmlns:a16="http://schemas.microsoft.com/office/drawing/2014/main" id="{03B4A91C-1340-4D05-A6B9-E268E7292BFD}"/>
                </a:ext>
              </a:extLst>
            </p:cNvPr>
            <p:cNvSpPr/>
            <p:nvPr/>
          </p:nvSpPr>
          <p:spPr>
            <a:xfrm>
              <a:off x="2662825" y="3665575"/>
              <a:ext cx="4519500" cy="1805550"/>
            </a:xfrm>
            <a:custGeom>
              <a:avLst/>
              <a:gdLst/>
              <a:ahLst/>
              <a:cxnLst/>
              <a:rect l="l" t="t" r="r" b="b"/>
              <a:pathLst>
                <a:path w="180780" h="72222" extrusionOk="0">
                  <a:moveTo>
                    <a:pt x="78326" y="0"/>
                  </a:moveTo>
                  <a:lnTo>
                    <a:pt x="50386" y="69099"/>
                  </a:lnTo>
                  <a:lnTo>
                    <a:pt x="1" y="69099"/>
                  </a:lnTo>
                  <a:lnTo>
                    <a:pt x="1" y="72222"/>
                  </a:lnTo>
                  <a:lnTo>
                    <a:pt x="150076" y="72222"/>
                  </a:lnTo>
                  <a:lnTo>
                    <a:pt x="1807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5" name="Google Shape;4222;p105">
              <a:extLst>
                <a:ext uri="{FF2B5EF4-FFF2-40B4-BE49-F238E27FC236}">
                  <a16:creationId xmlns:a16="http://schemas.microsoft.com/office/drawing/2014/main" id="{614B7191-1226-4924-9139-02AF08C255B2}"/>
                </a:ext>
              </a:extLst>
            </p:cNvPr>
            <p:cNvSpPr/>
            <p:nvPr/>
          </p:nvSpPr>
          <p:spPr>
            <a:xfrm>
              <a:off x="5426000" y="4489575"/>
              <a:ext cx="288350" cy="322550"/>
            </a:xfrm>
            <a:custGeom>
              <a:avLst/>
              <a:gdLst/>
              <a:ahLst/>
              <a:cxnLst/>
              <a:rect l="l" t="t" r="r" b="b"/>
              <a:pathLst>
                <a:path w="11534" h="12902" extrusionOk="0">
                  <a:moveTo>
                    <a:pt x="6540" y="1"/>
                  </a:moveTo>
                  <a:cubicBezTo>
                    <a:pt x="4223" y="1"/>
                    <a:pt x="1885" y="2053"/>
                    <a:pt x="1011" y="5066"/>
                  </a:cubicBezTo>
                  <a:cubicBezTo>
                    <a:pt x="0" y="8542"/>
                    <a:pt x="1304" y="11995"/>
                    <a:pt x="3931" y="12752"/>
                  </a:cubicBezTo>
                  <a:cubicBezTo>
                    <a:pt x="4281" y="12853"/>
                    <a:pt x="4637" y="12902"/>
                    <a:pt x="4993" y="12902"/>
                  </a:cubicBezTo>
                  <a:cubicBezTo>
                    <a:pt x="7309" y="12902"/>
                    <a:pt x="9640" y="10849"/>
                    <a:pt x="10515" y="7836"/>
                  </a:cubicBezTo>
                  <a:cubicBezTo>
                    <a:pt x="11533" y="4358"/>
                    <a:pt x="10228" y="907"/>
                    <a:pt x="7602" y="150"/>
                  </a:cubicBezTo>
                  <a:cubicBezTo>
                    <a:pt x="7252" y="49"/>
                    <a:pt x="6896" y="1"/>
                    <a:pt x="6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96" name="Google Shape;4223;p105">
            <a:extLst>
              <a:ext uri="{FF2B5EF4-FFF2-40B4-BE49-F238E27FC236}">
                <a16:creationId xmlns:a16="http://schemas.microsoft.com/office/drawing/2014/main" id="{EA4FCBBD-6746-4F5F-92BB-BB53FC5E019E}"/>
              </a:ext>
            </a:extLst>
          </p:cNvPr>
          <p:cNvSpPr/>
          <p:nvPr/>
        </p:nvSpPr>
        <p:spPr>
          <a:xfrm>
            <a:off x="2518549" y="4595191"/>
            <a:ext cx="1692155" cy="691458"/>
          </a:xfrm>
          <a:prstGeom prst="roundRect">
            <a:avLst>
              <a:gd name="adj" fmla="val 7912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7" name="Google Shape;4224;p105">
            <a:extLst>
              <a:ext uri="{FF2B5EF4-FFF2-40B4-BE49-F238E27FC236}">
                <a16:creationId xmlns:a16="http://schemas.microsoft.com/office/drawing/2014/main" id="{88E040D0-EF0F-4ECE-827D-88434DF950F5}"/>
              </a:ext>
            </a:extLst>
          </p:cNvPr>
          <p:cNvSpPr txBox="1">
            <a:spLocks/>
          </p:cNvSpPr>
          <p:nvPr/>
        </p:nvSpPr>
        <p:spPr>
          <a:xfrm>
            <a:off x="2504107" y="4624085"/>
            <a:ext cx="447512" cy="1766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IN" sz="1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To:</a:t>
            </a:r>
          </a:p>
        </p:txBody>
      </p:sp>
      <p:sp>
        <p:nvSpPr>
          <p:cNvPr id="798" name="Google Shape;4225;p105">
            <a:extLst>
              <a:ext uri="{FF2B5EF4-FFF2-40B4-BE49-F238E27FC236}">
                <a16:creationId xmlns:a16="http://schemas.microsoft.com/office/drawing/2014/main" id="{B6190D29-6DCF-4496-BB1B-B9DAAE381D47}"/>
              </a:ext>
            </a:extLst>
          </p:cNvPr>
          <p:cNvSpPr/>
          <p:nvPr/>
        </p:nvSpPr>
        <p:spPr>
          <a:xfrm>
            <a:off x="2848348" y="4685164"/>
            <a:ext cx="898725" cy="1984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799" name="Google Shape;4226;p105">
            <a:extLst>
              <a:ext uri="{FF2B5EF4-FFF2-40B4-BE49-F238E27FC236}">
                <a16:creationId xmlns:a16="http://schemas.microsoft.com/office/drawing/2014/main" id="{8F946916-460A-4088-836E-D474A70B6185}"/>
              </a:ext>
            </a:extLst>
          </p:cNvPr>
          <p:cNvSpPr txBox="1">
            <a:spLocks/>
          </p:cNvSpPr>
          <p:nvPr/>
        </p:nvSpPr>
        <p:spPr>
          <a:xfrm>
            <a:off x="2899056" y="4628189"/>
            <a:ext cx="706411" cy="2802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IN" sz="1000" dirty="0">
                <a:solidFill>
                  <a:schemeClr val="lt1"/>
                </a:solidFill>
              </a:rPr>
              <a:t>Mr. Groot</a:t>
            </a:r>
          </a:p>
        </p:txBody>
      </p:sp>
      <p:sp>
        <p:nvSpPr>
          <p:cNvPr id="800" name="Google Shape;4227;p105">
            <a:extLst>
              <a:ext uri="{FF2B5EF4-FFF2-40B4-BE49-F238E27FC236}">
                <a16:creationId xmlns:a16="http://schemas.microsoft.com/office/drawing/2014/main" id="{42C09528-9D4F-41B3-9602-7E5A7E5DE023}"/>
              </a:ext>
            </a:extLst>
          </p:cNvPr>
          <p:cNvSpPr/>
          <p:nvPr/>
        </p:nvSpPr>
        <p:spPr>
          <a:xfrm rot="10800000">
            <a:off x="4071732" y="4783979"/>
            <a:ext cx="81519" cy="4893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1" name="Google Shape;4228;p105">
            <a:extLst>
              <a:ext uri="{FF2B5EF4-FFF2-40B4-BE49-F238E27FC236}">
                <a16:creationId xmlns:a16="http://schemas.microsoft.com/office/drawing/2014/main" id="{9BB1F152-7BBF-40C9-AB0F-C525C6DD74A8}"/>
              </a:ext>
            </a:extLst>
          </p:cNvPr>
          <p:cNvSpPr txBox="1">
            <a:spLocks/>
          </p:cNvSpPr>
          <p:nvPr/>
        </p:nvSpPr>
        <p:spPr>
          <a:xfrm>
            <a:off x="3631819" y="4630331"/>
            <a:ext cx="524537" cy="2874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IN" sz="1000" dirty="0">
                <a:solidFill>
                  <a:schemeClr val="lt1"/>
                </a:solidFill>
              </a:rPr>
              <a:t>More</a:t>
            </a:r>
          </a:p>
        </p:txBody>
      </p:sp>
      <p:sp>
        <p:nvSpPr>
          <p:cNvPr id="802" name="Google Shape;4229;p105">
            <a:extLst>
              <a:ext uri="{FF2B5EF4-FFF2-40B4-BE49-F238E27FC236}">
                <a16:creationId xmlns:a16="http://schemas.microsoft.com/office/drawing/2014/main" id="{39EE5179-CAE2-493B-919D-5CAC4ADCDDA6}"/>
              </a:ext>
            </a:extLst>
          </p:cNvPr>
          <p:cNvSpPr/>
          <p:nvPr/>
        </p:nvSpPr>
        <p:spPr>
          <a:xfrm rot="10800000">
            <a:off x="4854229" y="4706257"/>
            <a:ext cx="81519" cy="4893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03" name="Google Shape;4230;p105">
            <a:extLst>
              <a:ext uri="{FF2B5EF4-FFF2-40B4-BE49-F238E27FC236}">
                <a16:creationId xmlns:a16="http://schemas.microsoft.com/office/drawing/2014/main" id="{366BD4F3-1F54-4235-B8E2-E196C12F73D2}"/>
              </a:ext>
            </a:extLst>
          </p:cNvPr>
          <p:cNvSpPr txBox="1">
            <a:spLocks/>
          </p:cNvSpPr>
          <p:nvPr/>
        </p:nvSpPr>
        <p:spPr>
          <a:xfrm>
            <a:off x="2573072" y="4905611"/>
            <a:ext cx="1529422" cy="2874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GB" sz="1000" dirty="0">
                <a:solidFill>
                  <a:schemeClr val="lt1"/>
                </a:solidFill>
              </a:rPr>
              <a:t>We have some classified info …</a:t>
            </a:r>
          </a:p>
        </p:txBody>
      </p:sp>
      <p:cxnSp>
        <p:nvCxnSpPr>
          <p:cNvPr id="804" name="Google Shape;4231;p105">
            <a:extLst>
              <a:ext uri="{FF2B5EF4-FFF2-40B4-BE49-F238E27FC236}">
                <a16:creationId xmlns:a16="http://schemas.microsoft.com/office/drawing/2014/main" id="{7CB6A140-AC9E-430D-85E3-7533FD6E82A0}"/>
              </a:ext>
            </a:extLst>
          </p:cNvPr>
          <p:cNvCxnSpPr>
            <a:cxnSpLocks/>
          </p:cNvCxnSpPr>
          <p:nvPr/>
        </p:nvCxnSpPr>
        <p:spPr>
          <a:xfrm>
            <a:off x="2582821" y="4960110"/>
            <a:ext cx="1563609" cy="741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7F809-60A4-4818-8F44-28856336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75" y="783996"/>
            <a:ext cx="11646412" cy="763500"/>
          </a:xfrm>
        </p:spPr>
        <p:txBody>
          <a:bodyPr/>
          <a:lstStyle/>
          <a:p>
            <a:r>
              <a:rPr lang="en-IN" sz="13800" dirty="0">
                <a:solidFill>
                  <a:srgbClr val="4472C4"/>
                </a:solidFill>
                <a:latin typeface="Arial Nova Cond" panose="020B0506020202020204" pitchFamily="34" charset="0"/>
              </a:rPr>
              <a:t>Thank </a:t>
            </a:r>
            <a:br>
              <a:rPr lang="en-IN" sz="13800" dirty="0">
                <a:solidFill>
                  <a:srgbClr val="4472C4"/>
                </a:solidFill>
                <a:latin typeface="Arial Nova Cond" panose="020B0506020202020204" pitchFamily="34" charset="0"/>
              </a:rPr>
            </a:br>
            <a:r>
              <a:rPr lang="en-IN" sz="13800" dirty="0">
                <a:solidFill>
                  <a:srgbClr val="4472C4"/>
                </a:solidFill>
                <a:latin typeface="Arial Nova Cond" panose="020B0506020202020204" pitchFamily="34" charset="0"/>
              </a:rPr>
              <a:t>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3D24B-5CA6-4912-B6F5-D7891032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0" y="4236590"/>
            <a:ext cx="3779848" cy="2194750"/>
          </a:xfrm>
          <a:prstGeom prst="rect">
            <a:avLst/>
          </a:prstGeom>
        </p:spPr>
      </p:pic>
      <p:pic>
        <p:nvPicPr>
          <p:cNvPr id="206" name="Google Shape;3689;p97">
            <a:extLst>
              <a:ext uri="{FF2B5EF4-FFF2-40B4-BE49-F238E27FC236}">
                <a16:creationId xmlns:a16="http://schemas.microsoft.com/office/drawing/2014/main" id="{1E7C0EF0-4CF6-4A92-A866-69135A3CF3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988" r="13034"/>
          <a:stretch/>
        </p:blipFill>
        <p:spPr>
          <a:xfrm>
            <a:off x="71900" y="33521"/>
            <a:ext cx="2657853" cy="356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4263;p108">
            <a:extLst>
              <a:ext uri="{FF2B5EF4-FFF2-40B4-BE49-F238E27FC236}">
                <a16:creationId xmlns:a16="http://schemas.microsoft.com/office/drawing/2014/main" id="{DCF16B8E-777B-42A4-9DB8-2D1B4A452E8D}"/>
              </a:ext>
            </a:extLst>
          </p:cNvPr>
          <p:cNvGrpSpPr/>
          <p:nvPr/>
        </p:nvGrpSpPr>
        <p:grpSpPr>
          <a:xfrm>
            <a:off x="9271953" y="176342"/>
            <a:ext cx="2335886" cy="2316880"/>
            <a:chOff x="535075" y="238150"/>
            <a:chExt cx="6548600" cy="5238575"/>
          </a:xfrm>
        </p:grpSpPr>
        <p:sp>
          <p:nvSpPr>
            <p:cNvPr id="208" name="Google Shape;4264;p108">
              <a:extLst>
                <a:ext uri="{FF2B5EF4-FFF2-40B4-BE49-F238E27FC236}">
                  <a16:creationId xmlns:a16="http://schemas.microsoft.com/office/drawing/2014/main" id="{DF236CB6-EC45-4379-99E2-C4B4A220A185}"/>
                </a:ext>
              </a:extLst>
            </p:cNvPr>
            <p:cNvSpPr/>
            <p:nvPr/>
          </p:nvSpPr>
          <p:spPr>
            <a:xfrm>
              <a:off x="4915550" y="1377500"/>
              <a:ext cx="316375" cy="418450"/>
            </a:xfrm>
            <a:custGeom>
              <a:avLst/>
              <a:gdLst/>
              <a:ahLst/>
              <a:cxnLst/>
              <a:rect l="l" t="t" r="r" b="b"/>
              <a:pathLst>
                <a:path w="12655" h="16738" extrusionOk="0">
                  <a:moveTo>
                    <a:pt x="7067" y="1"/>
                  </a:moveTo>
                  <a:cubicBezTo>
                    <a:pt x="6851" y="1"/>
                    <a:pt x="6638" y="86"/>
                    <a:pt x="6482" y="249"/>
                  </a:cubicBezTo>
                  <a:cubicBezTo>
                    <a:pt x="6032" y="827"/>
                    <a:pt x="5903" y="3039"/>
                    <a:pt x="6906" y="5433"/>
                  </a:cubicBezTo>
                  <a:cubicBezTo>
                    <a:pt x="7267" y="6297"/>
                    <a:pt x="7032" y="6598"/>
                    <a:pt x="6521" y="6598"/>
                  </a:cubicBezTo>
                  <a:cubicBezTo>
                    <a:pt x="5616" y="6598"/>
                    <a:pt x="3845" y="5655"/>
                    <a:pt x="2986" y="5225"/>
                  </a:cubicBezTo>
                  <a:cubicBezTo>
                    <a:pt x="2986" y="5225"/>
                    <a:pt x="1523" y="4170"/>
                    <a:pt x="988" y="4170"/>
                  </a:cubicBezTo>
                  <a:cubicBezTo>
                    <a:pt x="981" y="4170"/>
                    <a:pt x="974" y="4170"/>
                    <a:pt x="968" y="4170"/>
                  </a:cubicBezTo>
                  <a:cubicBezTo>
                    <a:pt x="451" y="4196"/>
                    <a:pt x="1" y="5461"/>
                    <a:pt x="1870" y="7195"/>
                  </a:cubicBezTo>
                  <a:cubicBezTo>
                    <a:pt x="1870" y="7195"/>
                    <a:pt x="672" y="7451"/>
                    <a:pt x="921" y="8418"/>
                  </a:cubicBezTo>
                  <a:cubicBezTo>
                    <a:pt x="1101" y="9132"/>
                    <a:pt x="2541" y="10053"/>
                    <a:pt x="2541" y="10053"/>
                  </a:cubicBezTo>
                  <a:cubicBezTo>
                    <a:pt x="2499" y="10048"/>
                    <a:pt x="2458" y="10046"/>
                    <a:pt x="2417" y="10046"/>
                  </a:cubicBezTo>
                  <a:cubicBezTo>
                    <a:pt x="1995" y="10046"/>
                    <a:pt x="1608" y="10293"/>
                    <a:pt x="1431" y="10685"/>
                  </a:cubicBezTo>
                  <a:cubicBezTo>
                    <a:pt x="1048" y="11740"/>
                    <a:pt x="2702" y="12702"/>
                    <a:pt x="2702" y="12702"/>
                  </a:cubicBezTo>
                  <a:cubicBezTo>
                    <a:pt x="2702" y="12702"/>
                    <a:pt x="1290" y="13307"/>
                    <a:pt x="2029" y="14363"/>
                  </a:cubicBezTo>
                  <a:cubicBezTo>
                    <a:pt x="2588" y="15150"/>
                    <a:pt x="3947" y="15458"/>
                    <a:pt x="6347" y="16178"/>
                  </a:cubicBezTo>
                  <a:lnTo>
                    <a:pt x="9037" y="16737"/>
                  </a:lnTo>
                  <a:lnTo>
                    <a:pt x="12654" y="9764"/>
                  </a:lnTo>
                  <a:lnTo>
                    <a:pt x="10710" y="6980"/>
                  </a:lnTo>
                  <a:cubicBezTo>
                    <a:pt x="10235" y="6459"/>
                    <a:pt x="9786" y="5913"/>
                    <a:pt x="9366" y="5347"/>
                  </a:cubicBezTo>
                  <a:cubicBezTo>
                    <a:pt x="8942" y="4784"/>
                    <a:pt x="8618" y="4154"/>
                    <a:pt x="8404" y="3484"/>
                  </a:cubicBezTo>
                  <a:cubicBezTo>
                    <a:pt x="8113" y="2658"/>
                    <a:pt x="7933" y="1796"/>
                    <a:pt x="7873" y="922"/>
                  </a:cubicBezTo>
                  <a:cubicBezTo>
                    <a:pt x="7920" y="573"/>
                    <a:pt x="7737" y="234"/>
                    <a:pt x="7421" y="81"/>
                  </a:cubicBezTo>
                  <a:cubicBezTo>
                    <a:pt x="7308" y="27"/>
                    <a:pt x="7187" y="1"/>
                    <a:pt x="706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4265;p108">
              <a:extLst>
                <a:ext uri="{FF2B5EF4-FFF2-40B4-BE49-F238E27FC236}">
                  <a16:creationId xmlns:a16="http://schemas.microsoft.com/office/drawing/2014/main" id="{686352DC-B8E2-4F81-A981-26AD4A3516BA}"/>
                </a:ext>
              </a:extLst>
            </p:cNvPr>
            <p:cNvSpPr/>
            <p:nvPr/>
          </p:nvSpPr>
          <p:spPr>
            <a:xfrm>
              <a:off x="4696650" y="5158725"/>
              <a:ext cx="473050" cy="286300"/>
            </a:xfrm>
            <a:custGeom>
              <a:avLst/>
              <a:gdLst/>
              <a:ahLst/>
              <a:cxnLst/>
              <a:rect l="l" t="t" r="r" b="b"/>
              <a:pathLst>
                <a:path w="18922" h="11452" extrusionOk="0">
                  <a:moveTo>
                    <a:pt x="9750" y="1"/>
                  </a:moveTo>
                  <a:lnTo>
                    <a:pt x="7437" y="4881"/>
                  </a:lnTo>
                  <a:cubicBezTo>
                    <a:pt x="7437" y="4881"/>
                    <a:pt x="2954" y="3901"/>
                    <a:pt x="1069" y="3901"/>
                  </a:cubicBezTo>
                  <a:cubicBezTo>
                    <a:pt x="342" y="3901"/>
                    <a:pt x="1" y="4047"/>
                    <a:pt x="452" y="4450"/>
                  </a:cubicBezTo>
                  <a:cubicBezTo>
                    <a:pt x="1904" y="5755"/>
                    <a:pt x="12433" y="10179"/>
                    <a:pt x="15028" y="11222"/>
                  </a:cubicBezTo>
                  <a:lnTo>
                    <a:pt x="15613" y="11451"/>
                  </a:lnTo>
                  <a:lnTo>
                    <a:pt x="18922" y="4276"/>
                  </a:lnTo>
                  <a:lnTo>
                    <a:pt x="97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4266;p108">
              <a:extLst>
                <a:ext uri="{FF2B5EF4-FFF2-40B4-BE49-F238E27FC236}">
                  <a16:creationId xmlns:a16="http://schemas.microsoft.com/office/drawing/2014/main" id="{06CB1F24-8645-4415-802D-214DE1FDF56E}"/>
                </a:ext>
              </a:extLst>
            </p:cNvPr>
            <p:cNvSpPr/>
            <p:nvPr/>
          </p:nvSpPr>
          <p:spPr>
            <a:xfrm>
              <a:off x="5004625" y="5366700"/>
              <a:ext cx="113500" cy="74775"/>
            </a:xfrm>
            <a:custGeom>
              <a:avLst/>
              <a:gdLst/>
              <a:ahLst/>
              <a:cxnLst/>
              <a:rect l="l" t="t" r="r" b="b"/>
              <a:pathLst>
                <a:path w="4540" h="2991" extrusionOk="0">
                  <a:moveTo>
                    <a:pt x="2897" y="0"/>
                  </a:moveTo>
                  <a:cubicBezTo>
                    <a:pt x="2625" y="0"/>
                    <a:pt x="2353" y="33"/>
                    <a:pt x="2085" y="100"/>
                  </a:cubicBezTo>
                  <a:cubicBezTo>
                    <a:pt x="1241" y="295"/>
                    <a:pt x="497" y="795"/>
                    <a:pt x="0" y="1504"/>
                  </a:cubicBezTo>
                  <a:lnTo>
                    <a:pt x="3341" y="2991"/>
                  </a:lnTo>
                  <a:lnTo>
                    <a:pt x="4539" y="428"/>
                  </a:lnTo>
                  <a:cubicBezTo>
                    <a:pt x="4033" y="145"/>
                    <a:pt x="3467" y="0"/>
                    <a:pt x="2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4267;p108">
              <a:extLst>
                <a:ext uri="{FF2B5EF4-FFF2-40B4-BE49-F238E27FC236}">
                  <a16:creationId xmlns:a16="http://schemas.microsoft.com/office/drawing/2014/main" id="{3F3B6F59-7B27-4F94-8005-DA178042FF92}"/>
                </a:ext>
              </a:extLst>
            </p:cNvPr>
            <p:cNvSpPr/>
            <p:nvPr/>
          </p:nvSpPr>
          <p:spPr>
            <a:xfrm>
              <a:off x="4700450" y="5256525"/>
              <a:ext cx="388575" cy="188450"/>
            </a:xfrm>
            <a:custGeom>
              <a:avLst/>
              <a:gdLst/>
              <a:ahLst/>
              <a:cxnLst/>
              <a:rect l="l" t="t" r="r" b="b"/>
              <a:pathLst>
                <a:path w="15543" h="7538" extrusionOk="0">
                  <a:moveTo>
                    <a:pt x="985" y="1"/>
                  </a:moveTo>
                  <a:cubicBezTo>
                    <a:pt x="434" y="1"/>
                    <a:pt x="1" y="73"/>
                    <a:pt x="50" y="311"/>
                  </a:cubicBezTo>
                  <a:cubicBezTo>
                    <a:pt x="179" y="922"/>
                    <a:pt x="10654" y="5791"/>
                    <a:pt x="15461" y="7538"/>
                  </a:cubicBezTo>
                  <a:lnTo>
                    <a:pt x="15543" y="7323"/>
                  </a:lnTo>
                  <a:lnTo>
                    <a:pt x="3278" y="1743"/>
                  </a:lnTo>
                  <a:cubicBezTo>
                    <a:pt x="3278" y="1743"/>
                    <a:pt x="3540" y="478"/>
                    <a:pt x="3016" y="182"/>
                  </a:cubicBezTo>
                  <a:cubicBezTo>
                    <a:pt x="3016" y="182"/>
                    <a:pt x="1855" y="1"/>
                    <a:pt x="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4268;p108">
              <a:extLst>
                <a:ext uri="{FF2B5EF4-FFF2-40B4-BE49-F238E27FC236}">
                  <a16:creationId xmlns:a16="http://schemas.microsoft.com/office/drawing/2014/main" id="{BABA5759-17D8-44E6-9306-C6F862D0FDB7}"/>
                </a:ext>
              </a:extLst>
            </p:cNvPr>
            <p:cNvSpPr/>
            <p:nvPr/>
          </p:nvSpPr>
          <p:spPr>
            <a:xfrm>
              <a:off x="4703350" y="5260425"/>
              <a:ext cx="389200" cy="180700"/>
            </a:xfrm>
            <a:custGeom>
              <a:avLst/>
              <a:gdLst/>
              <a:ahLst/>
              <a:cxnLst/>
              <a:rect l="l" t="t" r="r" b="b"/>
              <a:pathLst>
                <a:path w="15568" h="7228" extrusionOk="0">
                  <a:moveTo>
                    <a:pt x="1" y="0"/>
                  </a:moveTo>
                  <a:lnTo>
                    <a:pt x="155" y="87"/>
                  </a:lnTo>
                  <a:lnTo>
                    <a:pt x="593" y="322"/>
                  </a:lnTo>
                  <a:lnTo>
                    <a:pt x="2227" y="1169"/>
                  </a:lnTo>
                  <a:cubicBezTo>
                    <a:pt x="3612" y="1876"/>
                    <a:pt x="5549" y="2817"/>
                    <a:pt x="7693" y="3819"/>
                  </a:cubicBezTo>
                  <a:cubicBezTo>
                    <a:pt x="9838" y="4821"/>
                    <a:pt x="11808" y="5682"/>
                    <a:pt x="13241" y="6286"/>
                  </a:cubicBezTo>
                  <a:lnTo>
                    <a:pt x="14942" y="6993"/>
                  </a:lnTo>
                  <a:lnTo>
                    <a:pt x="15406" y="7174"/>
                  </a:lnTo>
                  <a:lnTo>
                    <a:pt x="15568" y="7227"/>
                  </a:lnTo>
                  <a:lnTo>
                    <a:pt x="15568" y="7227"/>
                  </a:lnTo>
                  <a:lnTo>
                    <a:pt x="15412" y="7148"/>
                  </a:lnTo>
                  <a:lnTo>
                    <a:pt x="14955" y="6946"/>
                  </a:lnTo>
                  <a:lnTo>
                    <a:pt x="13275" y="6205"/>
                  </a:lnTo>
                  <a:cubicBezTo>
                    <a:pt x="11848" y="5581"/>
                    <a:pt x="9885" y="4713"/>
                    <a:pt x="7740" y="3711"/>
                  </a:cubicBezTo>
                  <a:cubicBezTo>
                    <a:pt x="5596" y="2709"/>
                    <a:pt x="3659" y="1768"/>
                    <a:pt x="2268" y="1096"/>
                  </a:cubicBezTo>
                  <a:lnTo>
                    <a:pt x="614" y="282"/>
                  </a:lnTo>
                  <a:lnTo>
                    <a:pt x="162" y="67"/>
                  </a:lnTo>
                  <a:cubicBezTo>
                    <a:pt x="112" y="37"/>
                    <a:pt x="57" y="1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4269;p108">
              <a:extLst>
                <a:ext uri="{FF2B5EF4-FFF2-40B4-BE49-F238E27FC236}">
                  <a16:creationId xmlns:a16="http://schemas.microsoft.com/office/drawing/2014/main" id="{8C25208B-19E7-4A24-85E4-46145786E626}"/>
                </a:ext>
              </a:extLst>
            </p:cNvPr>
            <p:cNvSpPr/>
            <p:nvPr/>
          </p:nvSpPr>
          <p:spPr>
            <a:xfrm>
              <a:off x="4775475" y="5257550"/>
              <a:ext cx="13150" cy="46075"/>
            </a:xfrm>
            <a:custGeom>
              <a:avLst/>
              <a:gdLst/>
              <a:ahLst/>
              <a:cxnLst/>
              <a:rect l="l" t="t" r="r" b="b"/>
              <a:pathLst>
                <a:path w="526" h="1843" extrusionOk="0">
                  <a:moveTo>
                    <a:pt x="1" y="0"/>
                  </a:moveTo>
                  <a:cubicBezTo>
                    <a:pt x="125" y="292"/>
                    <a:pt x="215" y="596"/>
                    <a:pt x="270" y="907"/>
                  </a:cubicBezTo>
                  <a:cubicBezTo>
                    <a:pt x="286" y="1220"/>
                    <a:pt x="268" y="1534"/>
                    <a:pt x="217" y="1843"/>
                  </a:cubicBezTo>
                  <a:cubicBezTo>
                    <a:pt x="525" y="1242"/>
                    <a:pt x="440" y="51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4270;p108">
              <a:extLst>
                <a:ext uri="{FF2B5EF4-FFF2-40B4-BE49-F238E27FC236}">
                  <a16:creationId xmlns:a16="http://schemas.microsoft.com/office/drawing/2014/main" id="{FE1313C3-FD78-4B36-912B-AC2B43B1240B}"/>
                </a:ext>
              </a:extLst>
            </p:cNvPr>
            <p:cNvSpPr/>
            <p:nvPr/>
          </p:nvSpPr>
          <p:spPr>
            <a:xfrm>
              <a:off x="4859525" y="5276225"/>
              <a:ext cx="5225" cy="24725"/>
            </a:xfrm>
            <a:custGeom>
              <a:avLst/>
              <a:gdLst/>
              <a:ahLst/>
              <a:cxnLst/>
              <a:rect l="l" t="t" r="r" b="b"/>
              <a:pathLst>
                <a:path w="209" h="989" extrusionOk="0">
                  <a:moveTo>
                    <a:pt x="41" y="0"/>
                  </a:moveTo>
                  <a:cubicBezTo>
                    <a:pt x="1" y="163"/>
                    <a:pt x="1" y="334"/>
                    <a:pt x="41" y="498"/>
                  </a:cubicBezTo>
                  <a:cubicBezTo>
                    <a:pt x="47" y="668"/>
                    <a:pt x="91" y="835"/>
                    <a:pt x="170" y="989"/>
                  </a:cubicBezTo>
                  <a:cubicBezTo>
                    <a:pt x="209" y="822"/>
                    <a:pt x="206" y="650"/>
                    <a:pt x="162" y="485"/>
                  </a:cubicBezTo>
                  <a:cubicBezTo>
                    <a:pt x="142" y="318"/>
                    <a:pt x="102" y="156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4271;p108">
              <a:extLst>
                <a:ext uri="{FF2B5EF4-FFF2-40B4-BE49-F238E27FC236}">
                  <a16:creationId xmlns:a16="http://schemas.microsoft.com/office/drawing/2014/main" id="{93AE7512-84AC-4043-AC68-6D0C999679AF}"/>
                </a:ext>
              </a:extLst>
            </p:cNvPr>
            <p:cNvSpPr/>
            <p:nvPr/>
          </p:nvSpPr>
          <p:spPr>
            <a:xfrm>
              <a:off x="4878350" y="5280225"/>
              <a:ext cx="9275" cy="19550"/>
            </a:xfrm>
            <a:custGeom>
              <a:avLst/>
              <a:gdLst/>
              <a:ahLst/>
              <a:cxnLst/>
              <a:rect l="l" t="t" r="r" b="b"/>
              <a:pathLst>
                <a:path w="371" h="782" extrusionOk="0">
                  <a:moveTo>
                    <a:pt x="39" y="1"/>
                  </a:moveTo>
                  <a:cubicBezTo>
                    <a:pt x="37" y="1"/>
                    <a:pt x="36" y="1"/>
                    <a:pt x="34" y="1"/>
                  </a:cubicBezTo>
                  <a:cubicBezTo>
                    <a:pt x="0" y="14"/>
                    <a:pt x="48" y="196"/>
                    <a:pt x="142" y="411"/>
                  </a:cubicBezTo>
                  <a:cubicBezTo>
                    <a:pt x="236" y="627"/>
                    <a:pt x="338" y="781"/>
                    <a:pt x="371" y="781"/>
                  </a:cubicBezTo>
                  <a:cubicBezTo>
                    <a:pt x="370" y="635"/>
                    <a:pt x="330" y="491"/>
                    <a:pt x="256" y="364"/>
                  </a:cubicBezTo>
                  <a:cubicBezTo>
                    <a:pt x="173" y="156"/>
                    <a:pt x="75" y="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4272;p108">
              <a:extLst>
                <a:ext uri="{FF2B5EF4-FFF2-40B4-BE49-F238E27FC236}">
                  <a16:creationId xmlns:a16="http://schemas.microsoft.com/office/drawing/2014/main" id="{24F4C0D1-69F8-4A9D-84DA-059B1FD9F124}"/>
                </a:ext>
              </a:extLst>
            </p:cNvPr>
            <p:cNvSpPr/>
            <p:nvPr/>
          </p:nvSpPr>
          <p:spPr>
            <a:xfrm>
              <a:off x="4885250" y="5272500"/>
              <a:ext cx="24075" cy="11175"/>
            </a:xfrm>
            <a:custGeom>
              <a:avLst/>
              <a:gdLst/>
              <a:ahLst/>
              <a:cxnLst/>
              <a:rect l="l" t="t" r="r" b="b"/>
              <a:pathLst>
                <a:path w="963" h="447" extrusionOk="0">
                  <a:moveTo>
                    <a:pt x="19" y="0"/>
                  </a:moveTo>
                  <a:cubicBezTo>
                    <a:pt x="7" y="0"/>
                    <a:pt x="1" y="3"/>
                    <a:pt x="1" y="8"/>
                  </a:cubicBezTo>
                  <a:cubicBezTo>
                    <a:pt x="131" y="128"/>
                    <a:pt x="289" y="220"/>
                    <a:pt x="459" y="276"/>
                  </a:cubicBezTo>
                  <a:cubicBezTo>
                    <a:pt x="684" y="378"/>
                    <a:pt x="886" y="446"/>
                    <a:pt x="945" y="446"/>
                  </a:cubicBezTo>
                  <a:cubicBezTo>
                    <a:pt x="956" y="446"/>
                    <a:pt x="963" y="444"/>
                    <a:pt x="963" y="439"/>
                  </a:cubicBezTo>
                  <a:cubicBezTo>
                    <a:pt x="830" y="317"/>
                    <a:pt x="675" y="225"/>
                    <a:pt x="504" y="169"/>
                  </a:cubicBezTo>
                  <a:cubicBezTo>
                    <a:pt x="284" y="67"/>
                    <a:pt x="80" y="0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4273;p108">
              <a:extLst>
                <a:ext uri="{FF2B5EF4-FFF2-40B4-BE49-F238E27FC236}">
                  <a16:creationId xmlns:a16="http://schemas.microsoft.com/office/drawing/2014/main" id="{95186986-9F32-4752-9DFB-3FB6A7D6207B}"/>
                </a:ext>
              </a:extLst>
            </p:cNvPr>
            <p:cNvSpPr/>
            <p:nvPr/>
          </p:nvSpPr>
          <p:spPr>
            <a:xfrm>
              <a:off x="4892475" y="5259575"/>
              <a:ext cx="28100" cy="10900"/>
            </a:xfrm>
            <a:custGeom>
              <a:avLst/>
              <a:gdLst/>
              <a:ahLst/>
              <a:cxnLst/>
              <a:rect l="l" t="t" r="r" b="b"/>
              <a:pathLst>
                <a:path w="1124" h="436" extrusionOk="0">
                  <a:moveTo>
                    <a:pt x="1" y="0"/>
                  </a:moveTo>
                  <a:cubicBezTo>
                    <a:pt x="134" y="160"/>
                    <a:pt x="312" y="274"/>
                    <a:pt x="513" y="330"/>
                  </a:cubicBezTo>
                  <a:cubicBezTo>
                    <a:pt x="655" y="399"/>
                    <a:pt x="812" y="436"/>
                    <a:pt x="971" y="436"/>
                  </a:cubicBezTo>
                  <a:cubicBezTo>
                    <a:pt x="1022" y="436"/>
                    <a:pt x="1073" y="432"/>
                    <a:pt x="1124" y="424"/>
                  </a:cubicBezTo>
                  <a:cubicBezTo>
                    <a:pt x="942" y="338"/>
                    <a:pt x="753" y="269"/>
                    <a:pt x="558" y="215"/>
                  </a:cubicBezTo>
                  <a:cubicBezTo>
                    <a:pt x="380" y="126"/>
                    <a:pt x="193" y="5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4274;p108">
              <a:extLst>
                <a:ext uri="{FF2B5EF4-FFF2-40B4-BE49-F238E27FC236}">
                  <a16:creationId xmlns:a16="http://schemas.microsoft.com/office/drawing/2014/main" id="{8A58A357-A457-40DF-8AFF-C24CA1D6FEEF}"/>
                </a:ext>
              </a:extLst>
            </p:cNvPr>
            <p:cNvSpPr/>
            <p:nvPr/>
          </p:nvSpPr>
          <p:spPr>
            <a:xfrm>
              <a:off x="4828325" y="5240550"/>
              <a:ext cx="37700" cy="39725"/>
            </a:xfrm>
            <a:custGeom>
              <a:avLst/>
              <a:gdLst/>
              <a:ahLst/>
              <a:cxnLst/>
              <a:rect l="l" t="t" r="r" b="b"/>
              <a:pathLst>
                <a:path w="1508" h="1589" extrusionOk="0">
                  <a:moveTo>
                    <a:pt x="269" y="116"/>
                  </a:moveTo>
                  <a:cubicBezTo>
                    <a:pt x="529" y="116"/>
                    <a:pt x="779" y="217"/>
                    <a:pt x="966" y="399"/>
                  </a:cubicBezTo>
                  <a:cubicBezTo>
                    <a:pt x="1132" y="548"/>
                    <a:pt x="1254" y="742"/>
                    <a:pt x="1316" y="956"/>
                  </a:cubicBezTo>
                  <a:cubicBezTo>
                    <a:pt x="1345" y="1093"/>
                    <a:pt x="1360" y="1232"/>
                    <a:pt x="1361" y="1371"/>
                  </a:cubicBezTo>
                  <a:lnTo>
                    <a:pt x="1361" y="1371"/>
                  </a:lnTo>
                  <a:cubicBezTo>
                    <a:pt x="1266" y="1314"/>
                    <a:pt x="1131" y="1232"/>
                    <a:pt x="973" y="1117"/>
                  </a:cubicBezTo>
                  <a:cubicBezTo>
                    <a:pt x="786" y="985"/>
                    <a:pt x="608" y="838"/>
                    <a:pt x="443" y="680"/>
                  </a:cubicBezTo>
                  <a:cubicBezTo>
                    <a:pt x="342" y="592"/>
                    <a:pt x="252" y="493"/>
                    <a:pt x="173" y="384"/>
                  </a:cubicBezTo>
                  <a:cubicBezTo>
                    <a:pt x="100" y="270"/>
                    <a:pt x="113" y="116"/>
                    <a:pt x="240" y="116"/>
                  </a:cubicBezTo>
                  <a:cubicBezTo>
                    <a:pt x="250" y="116"/>
                    <a:pt x="259" y="116"/>
                    <a:pt x="269" y="116"/>
                  </a:cubicBezTo>
                  <a:close/>
                  <a:moveTo>
                    <a:pt x="217" y="1"/>
                  </a:moveTo>
                  <a:cubicBezTo>
                    <a:pt x="214" y="1"/>
                    <a:pt x="210" y="1"/>
                    <a:pt x="207" y="1"/>
                  </a:cubicBezTo>
                  <a:cubicBezTo>
                    <a:pt x="108" y="19"/>
                    <a:pt x="29" y="96"/>
                    <a:pt x="12" y="196"/>
                  </a:cubicBezTo>
                  <a:cubicBezTo>
                    <a:pt x="0" y="284"/>
                    <a:pt x="21" y="373"/>
                    <a:pt x="72" y="446"/>
                  </a:cubicBezTo>
                  <a:cubicBezTo>
                    <a:pt x="155" y="561"/>
                    <a:pt x="249" y="667"/>
                    <a:pt x="355" y="761"/>
                  </a:cubicBezTo>
                  <a:cubicBezTo>
                    <a:pt x="528" y="922"/>
                    <a:pt x="718" y="1068"/>
                    <a:pt x="919" y="1192"/>
                  </a:cubicBezTo>
                  <a:cubicBezTo>
                    <a:pt x="1056" y="1287"/>
                    <a:pt x="1204" y="1364"/>
                    <a:pt x="1360" y="1421"/>
                  </a:cubicBezTo>
                  <a:lnTo>
                    <a:pt x="1360" y="1421"/>
                  </a:lnTo>
                  <a:cubicBezTo>
                    <a:pt x="1359" y="1477"/>
                    <a:pt x="1356" y="1533"/>
                    <a:pt x="1350" y="1588"/>
                  </a:cubicBezTo>
                  <a:cubicBezTo>
                    <a:pt x="1378" y="1542"/>
                    <a:pt x="1398" y="1491"/>
                    <a:pt x="1407" y="1437"/>
                  </a:cubicBezTo>
                  <a:lnTo>
                    <a:pt x="1407" y="1437"/>
                  </a:lnTo>
                  <a:cubicBezTo>
                    <a:pt x="1439" y="1448"/>
                    <a:pt x="1472" y="1458"/>
                    <a:pt x="1504" y="1467"/>
                  </a:cubicBezTo>
                  <a:cubicBezTo>
                    <a:pt x="1507" y="1459"/>
                    <a:pt x="1474" y="1438"/>
                    <a:pt x="1413" y="1402"/>
                  </a:cubicBezTo>
                  <a:lnTo>
                    <a:pt x="1413" y="1402"/>
                  </a:lnTo>
                  <a:cubicBezTo>
                    <a:pt x="1424" y="1336"/>
                    <a:pt x="1429" y="1268"/>
                    <a:pt x="1428" y="1200"/>
                  </a:cubicBezTo>
                  <a:cubicBezTo>
                    <a:pt x="1422" y="535"/>
                    <a:pt x="880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4275;p108">
              <a:extLst>
                <a:ext uri="{FF2B5EF4-FFF2-40B4-BE49-F238E27FC236}">
                  <a16:creationId xmlns:a16="http://schemas.microsoft.com/office/drawing/2014/main" id="{A7BD6DCE-DA52-49ED-A69D-4534F1CEE39F}"/>
                </a:ext>
              </a:extLst>
            </p:cNvPr>
            <p:cNvSpPr/>
            <p:nvPr/>
          </p:nvSpPr>
          <p:spPr>
            <a:xfrm>
              <a:off x="4861425" y="5253250"/>
              <a:ext cx="31575" cy="23375"/>
            </a:xfrm>
            <a:custGeom>
              <a:avLst/>
              <a:gdLst/>
              <a:ahLst/>
              <a:cxnLst/>
              <a:rect l="l" t="t" r="r" b="b"/>
              <a:pathLst>
                <a:path w="1263" h="935" extrusionOk="0">
                  <a:moveTo>
                    <a:pt x="876" y="1"/>
                  </a:moveTo>
                  <a:cubicBezTo>
                    <a:pt x="743" y="1"/>
                    <a:pt x="610" y="41"/>
                    <a:pt x="497" y="118"/>
                  </a:cubicBezTo>
                  <a:cubicBezTo>
                    <a:pt x="352" y="209"/>
                    <a:pt x="230" y="330"/>
                    <a:pt x="140" y="474"/>
                  </a:cubicBezTo>
                  <a:cubicBezTo>
                    <a:pt x="47" y="603"/>
                    <a:pt x="1" y="760"/>
                    <a:pt x="13" y="918"/>
                  </a:cubicBezTo>
                  <a:cubicBezTo>
                    <a:pt x="70" y="782"/>
                    <a:pt x="134" y="650"/>
                    <a:pt x="208" y="523"/>
                  </a:cubicBezTo>
                  <a:cubicBezTo>
                    <a:pt x="302" y="399"/>
                    <a:pt x="421" y="295"/>
                    <a:pt x="557" y="219"/>
                  </a:cubicBezTo>
                  <a:cubicBezTo>
                    <a:pt x="656" y="173"/>
                    <a:pt x="797" y="113"/>
                    <a:pt x="919" y="113"/>
                  </a:cubicBezTo>
                  <a:cubicBezTo>
                    <a:pt x="971" y="113"/>
                    <a:pt x="1021" y="124"/>
                    <a:pt x="1061" y="152"/>
                  </a:cubicBezTo>
                  <a:cubicBezTo>
                    <a:pt x="1196" y="247"/>
                    <a:pt x="1035" y="442"/>
                    <a:pt x="893" y="528"/>
                  </a:cubicBezTo>
                  <a:cubicBezTo>
                    <a:pt x="766" y="626"/>
                    <a:pt x="629" y="707"/>
                    <a:pt x="484" y="770"/>
                  </a:cubicBezTo>
                  <a:cubicBezTo>
                    <a:pt x="234" y="879"/>
                    <a:pt x="66" y="933"/>
                    <a:pt x="66" y="933"/>
                  </a:cubicBezTo>
                  <a:cubicBezTo>
                    <a:pt x="87" y="934"/>
                    <a:pt x="108" y="935"/>
                    <a:pt x="129" y="935"/>
                  </a:cubicBezTo>
                  <a:cubicBezTo>
                    <a:pt x="262" y="935"/>
                    <a:pt x="394" y="906"/>
                    <a:pt x="516" y="851"/>
                  </a:cubicBezTo>
                  <a:cubicBezTo>
                    <a:pt x="675" y="795"/>
                    <a:pt x="824" y="718"/>
                    <a:pt x="960" y="622"/>
                  </a:cubicBezTo>
                  <a:cubicBezTo>
                    <a:pt x="1050" y="569"/>
                    <a:pt x="1126" y="495"/>
                    <a:pt x="1183" y="408"/>
                  </a:cubicBezTo>
                  <a:cubicBezTo>
                    <a:pt x="1262" y="293"/>
                    <a:pt x="1239" y="137"/>
                    <a:pt x="1129" y="50"/>
                  </a:cubicBezTo>
                  <a:cubicBezTo>
                    <a:pt x="1047" y="17"/>
                    <a:pt x="962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4276;p108">
              <a:extLst>
                <a:ext uri="{FF2B5EF4-FFF2-40B4-BE49-F238E27FC236}">
                  <a16:creationId xmlns:a16="http://schemas.microsoft.com/office/drawing/2014/main" id="{01FBD482-09EF-47B0-AC76-7D921499B761}"/>
                </a:ext>
              </a:extLst>
            </p:cNvPr>
            <p:cNvSpPr/>
            <p:nvPr/>
          </p:nvSpPr>
          <p:spPr>
            <a:xfrm>
              <a:off x="5005950" y="5361900"/>
              <a:ext cx="111300" cy="41425"/>
            </a:xfrm>
            <a:custGeom>
              <a:avLst/>
              <a:gdLst/>
              <a:ahLst/>
              <a:cxnLst/>
              <a:rect l="l" t="t" r="r" b="b"/>
              <a:pathLst>
                <a:path w="4452" h="1657" extrusionOk="0">
                  <a:moveTo>
                    <a:pt x="2694" y="0"/>
                  </a:moveTo>
                  <a:cubicBezTo>
                    <a:pt x="2456" y="0"/>
                    <a:pt x="2218" y="28"/>
                    <a:pt x="1984" y="82"/>
                  </a:cubicBezTo>
                  <a:cubicBezTo>
                    <a:pt x="1380" y="233"/>
                    <a:pt x="836" y="557"/>
                    <a:pt x="417" y="1017"/>
                  </a:cubicBezTo>
                  <a:cubicBezTo>
                    <a:pt x="291" y="1154"/>
                    <a:pt x="180" y="1306"/>
                    <a:pt x="88" y="1468"/>
                  </a:cubicBezTo>
                  <a:cubicBezTo>
                    <a:pt x="47" y="1525"/>
                    <a:pt x="16" y="1589"/>
                    <a:pt x="1" y="1657"/>
                  </a:cubicBezTo>
                  <a:cubicBezTo>
                    <a:pt x="1" y="1657"/>
                    <a:pt x="1" y="1657"/>
                    <a:pt x="2" y="1657"/>
                  </a:cubicBezTo>
                  <a:cubicBezTo>
                    <a:pt x="24" y="1657"/>
                    <a:pt x="159" y="1403"/>
                    <a:pt x="478" y="1078"/>
                  </a:cubicBezTo>
                  <a:cubicBezTo>
                    <a:pt x="903" y="656"/>
                    <a:pt x="1431" y="353"/>
                    <a:pt x="2011" y="204"/>
                  </a:cubicBezTo>
                  <a:cubicBezTo>
                    <a:pt x="2254" y="148"/>
                    <a:pt x="2502" y="120"/>
                    <a:pt x="2749" y="120"/>
                  </a:cubicBezTo>
                  <a:cubicBezTo>
                    <a:pt x="3095" y="120"/>
                    <a:pt x="3441" y="175"/>
                    <a:pt x="3773" y="284"/>
                  </a:cubicBezTo>
                  <a:cubicBezTo>
                    <a:pt x="4197" y="427"/>
                    <a:pt x="4445" y="573"/>
                    <a:pt x="4445" y="573"/>
                  </a:cubicBezTo>
                  <a:cubicBezTo>
                    <a:pt x="4452" y="567"/>
                    <a:pt x="4398" y="519"/>
                    <a:pt x="4298" y="446"/>
                  </a:cubicBezTo>
                  <a:cubicBezTo>
                    <a:pt x="4141" y="348"/>
                    <a:pt x="3974" y="267"/>
                    <a:pt x="3800" y="204"/>
                  </a:cubicBezTo>
                  <a:cubicBezTo>
                    <a:pt x="3445" y="69"/>
                    <a:pt x="3070" y="0"/>
                    <a:pt x="2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4277;p108">
              <a:extLst>
                <a:ext uri="{FF2B5EF4-FFF2-40B4-BE49-F238E27FC236}">
                  <a16:creationId xmlns:a16="http://schemas.microsoft.com/office/drawing/2014/main" id="{D9E7DA1E-5E41-45CD-B533-9E1C5152DE68}"/>
                </a:ext>
              </a:extLst>
            </p:cNvPr>
            <p:cNvSpPr/>
            <p:nvPr/>
          </p:nvSpPr>
          <p:spPr>
            <a:xfrm>
              <a:off x="5095050" y="5269800"/>
              <a:ext cx="42725" cy="94850"/>
            </a:xfrm>
            <a:custGeom>
              <a:avLst/>
              <a:gdLst/>
              <a:ahLst/>
              <a:cxnLst/>
              <a:rect l="l" t="t" r="r" b="b"/>
              <a:pathLst>
                <a:path w="1709" h="3794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71" y="607"/>
                    <a:pt x="1067" y="1231"/>
                    <a:pt x="800" y="1871"/>
                  </a:cubicBezTo>
                  <a:cubicBezTo>
                    <a:pt x="498" y="2497"/>
                    <a:pt x="231" y="3138"/>
                    <a:pt x="1" y="3794"/>
                  </a:cubicBezTo>
                  <a:cubicBezTo>
                    <a:pt x="341" y="3187"/>
                    <a:pt x="646" y="2560"/>
                    <a:pt x="914" y="1918"/>
                  </a:cubicBezTo>
                  <a:cubicBezTo>
                    <a:pt x="1219" y="1297"/>
                    <a:pt x="1484" y="657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4278;p108">
              <a:extLst>
                <a:ext uri="{FF2B5EF4-FFF2-40B4-BE49-F238E27FC236}">
                  <a16:creationId xmlns:a16="http://schemas.microsoft.com/office/drawing/2014/main" id="{6EE1A4D3-25F4-49BB-A182-577E81B6FCF6}"/>
                </a:ext>
              </a:extLst>
            </p:cNvPr>
            <p:cNvSpPr/>
            <p:nvPr/>
          </p:nvSpPr>
          <p:spPr>
            <a:xfrm>
              <a:off x="4918900" y="5338700"/>
              <a:ext cx="67575" cy="30675"/>
            </a:xfrm>
            <a:custGeom>
              <a:avLst/>
              <a:gdLst/>
              <a:ahLst/>
              <a:cxnLst/>
              <a:rect l="l" t="t" r="r" b="b"/>
              <a:pathLst>
                <a:path w="2703" h="1227" extrusionOk="0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398" y="298"/>
                    <a:pt x="832" y="544"/>
                    <a:pt x="1291" y="735"/>
                  </a:cubicBezTo>
                  <a:cubicBezTo>
                    <a:pt x="1736" y="954"/>
                    <a:pt x="2205" y="1119"/>
                    <a:pt x="2690" y="1226"/>
                  </a:cubicBezTo>
                  <a:cubicBezTo>
                    <a:pt x="2703" y="1165"/>
                    <a:pt x="2090" y="957"/>
                    <a:pt x="1344" y="622"/>
                  </a:cubicBezTo>
                  <a:cubicBezTo>
                    <a:pt x="635" y="302"/>
                    <a:pt x="60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4279;p108">
              <a:extLst>
                <a:ext uri="{FF2B5EF4-FFF2-40B4-BE49-F238E27FC236}">
                  <a16:creationId xmlns:a16="http://schemas.microsoft.com/office/drawing/2014/main" id="{EF38486E-3C2B-419D-94D4-491B56AADB10}"/>
                </a:ext>
              </a:extLst>
            </p:cNvPr>
            <p:cNvSpPr/>
            <p:nvPr/>
          </p:nvSpPr>
          <p:spPr>
            <a:xfrm>
              <a:off x="5019250" y="5389150"/>
              <a:ext cx="12625" cy="10675"/>
            </a:xfrm>
            <a:custGeom>
              <a:avLst/>
              <a:gdLst/>
              <a:ahLst/>
              <a:cxnLst/>
              <a:rect l="l" t="t" r="r" b="b"/>
              <a:pathLst>
                <a:path w="505" h="427" extrusionOk="0">
                  <a:moveTo>
                    <a:pt x="473" y="1"/>
                  </a:moveTo>
                  <a:cubicBezTo>
                    <a:pt x="419" y="1"/>
                    <a:pt x="306" y="36"/>
                    <a:pt x="189" y="130"/>
                  </a:cubicBezTo>
                  <a:cubicBezTo>
                    <a:pt x="26" y="257"/>
                    <a:pt x="0" y="411"/>
                    <a:pt x="26" y="425"/>
                  </a:cubicBezTo>
                  <a:cubicBezTo>
                    <a:pt x="28" y="426"/>
                    <a:pt x="30" y="427"/>
                    <a:pt x="31" y="427"/>
                  </a:cubicBezTo>
                  <a:cubicBezTo>
                    <a:pt x="64" y="427"/>
                    <a:pt x="149" y="325"/>
                    <a:pt x="268" y="224"/>
                  </a:cubicBezTo>
                  <a:cubicBezTo>
                    <a:pt x="397" y="115"/>
                    <a:pt x="504" y="15"/>
                    <a:pt x="504" y="15"/>
                  </a:cubicBezTo>
                  <a:cubicBezTo>
                    <a:pt x="504" y="6"/>
                    <a:pt x="49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4280;p108">
              <a:extLst>
                <a:ext uri="{FF2B5EF4-FFF2-40B4-BE49-F238E27FC236}">
                  <a16:creationId xmlns:a16="http://schemas.microsoft.com/office/drawing/2014/main" id="{0B97E092-4BFC-4C6F-820A-731250FBD2C7}"/>
                </a:ext>
              </a:extLst>
            </p:cNvPr>
            <p:cNvSpPr/>
            <p:nvPr/>
          </p:nvSpPr>
          <p:spPr>
            <a:xfrm>
              <a:off x="5044925" y="5375850"/>
              <a:ext cx="12975" cy="5575"/>
            </a:xfrm>
            <a:custGeom>
              <a:avLst/>
              <a:gdLst/>
              <a:ahLst/>
              <a:cxnLst/>
              <a:rect l="l" t="t" r="r" b="b"/>
              <a:pathLst>
                <a:path w="519" h="223" extrusionOk="0">
                  <a:moveTo>
                    <a:pt x="478" y="1"/>
                  </a:moveTo>
                  <a:cubicBezTo>
                    <a:pt x="428" y="1"/>
                    <a:pt x="338" y="24"/>
                    <a:pt x="244" y="56"/>
                  </a:cubicBezTo>
                  <a:cubicBezTo>
                    <a:pt x="109" y="103"/>
                    <a:pt x="1" y="168"/>
                    <a:pt x="15" y="204"/>
                  </a:cubicBezTo>
                  <a:cubicBezTo>
                    <a:pt x="20" y="216"/>
                    <a:pt x="40" y="222"/>
                    <a:pt x="71" y="222"/>
                  </a:cubicBezTo>
                  <a:cubicBezTo>
                    <a:pt x="124" y="222"/>
                    <a:pt x="206" y="205"/>
                    <a:pt x="290" y="171"/>
                  </a:cubicBezTo>
                  <a:cubicBezTo>
                    <a:pt x="376" y="134"/>
                    <a:pt x="453" y="82"/>
                    <a:pt x="519" y="15"/>
                  </a:cubicBezTo>
                  <a:cubicBezTo>
                    <a:pt x="515" y="5"/>
                    <a:pt x="500" y="1"/>
                    <a:pt x="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4281;p108">
              <a:extLst>
                <a:ext uri="{FF2B5EF4-FFF2-40B4-BE49-F238E27FC236}">
                  <a16:creationId xmlns:a16="http://schemas.microsoft.com/office/drawing/2014/main" id="{9818B2C0-60A5-4AE5-9807-A7C503ADA411}"/>
                </a:ext>
              </a:extLst>
            </p:cNvPr>
            <p:cNvSpPr/>
            <p:nvPr/>
          </p:nvSpPr>
          <p:spPr>
            <a:xfrm>
              <a:off x="5071350" y="5374150"/>
              <a:ext cx="15800" cy="3800"/>
            </a:xfrm>
            <a:custGeom>
              <a:avLst/>
              <a:gdLst/>
              <a:ahLst/>
              <a:cxnLst/>
              <a:rect l="l" t="t" r="r" b="b"/>
              <a:pathLst>
                <a:path w="632" h="152" extrusionOk="0">
                  <a:moveTo>
                    <a:pt x="279" y="1"/>
                  </a:moveTo>
                  <a:cubicBezTo>
                    <a:pt x="114" y="1"/>
                    <a:pt x="1" y="104"/>
                    <a:pt x="14" y="104"/>
                  </a:cubicBezTo>
                  <a:cubicBezTo>
                    <a:pt x="63" y="100"/>
                    <a:pt x="112" y="98"/>
                    <a:pt x="162" y="98"/>
                  </a:cubicBezTo>
                  <a:cubicBezTo>
                    <a:pt x="211" y="98"/>
                    <a:pt x="260" y="100"/>
                    <a:pt x="310" y="104"/>
                  </a:cubicBezTo>
                  <a:cubicBezTo>
                    <a:pt x="411" y="113"/>
                    <a:pt x="513" y="129"/>
                    <a:pt x="612" y="151"/>
                  </a:cubicBezTo>
                  <a:cubicBezTo>
                    <a:pt x="632" y="124"/>
                    <a:pt x="511" y="23"/>
                    <a:pt x="323" y="3"/>
                  </a:cubicBezTo>
                  <a:cubicBezTo>
                    <a:pt x="308" y="2"/>
                    <a:pt x="294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4282;p108">
              <a:extLst>
                <a:ext uri="{FF2B5EF4-FFF2-40B4-BE49-F238E27FC236}">
                  <a16:creationId xmlns:a16="http://schemas.microsoft.com/office/drawing/2014/main" id="{D5557EAA-7BAB-4D20-ADD2-F96A7DDE55A5}"/>
                </a:ext>
              </a:extLst>
            </p:cNvPr>
            <p:cNvSpPr/>
            <p:nvPr/>
          </p:nvSpPr>
          <p:spPr>
            <a:xfrm>
              <a:off x="5097725" y="5379550"/>
              <a:ext cx="8275" cy="3100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0" y="1"/>
                  </a:moveTo>
                  <a:cubicBezTo>
                    <a:pt x="65" y="1"/>
                    <a:pt x="13" y="19"/>
                    <a:pt x="8" y="49"/>
                  </a:cubicBezTo>
                  <a:cubicBezTo>
                    <a:pt x="1" y="83"/>
                    <a:pt x="68" y="117"/>
                    <a:pt x="162" y="124"/>
                  </a:cubicBezTo>
                  <a:cubicBezTo>
                    <a:pt x="166" y="124"/>
                    <a:pt x="170" y="124"/>
                    <a:pt x="174" y="124"/>
                  </a:cubicBezTo>
                  <a:cubicBezTo>
                    <a:pt x="230" y="124"/>
                    <a:pt x="284" y="107"/>
                    <a:pt x="331" y="77"/>
                  </a:cubicBezTo>
                  <a:cubicBezTo>
                    <a:pt x="331" y="43"/>
                    <a:pt x="269" y="8"/>
                    <a:pt x="175" y="2"/>
                  </a:cubicBezTo>
                  <a:cubicBezTo>
                    <a:pt x="163" y="1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4283;p108">
              <a:extLst>
                <a:ext uri="{FF2B5EF4-FFF2-40B4-BE49-F238E27FC236}">
                  <a16:creationId xmlns:a16="http://schemas.microsoft.com/office/drawing/2014/main" id="{FFA6CD06-1137-4B68-B80E-79810D85763A}"/>
                </a:ext>
              </a:extLst>
            </p:cNvPr>
            <p:cNvSpPr/>
            <p:nvPr/>
          </p:nvSpPr>
          <p:spPr>
            <a:xfrm>
              <a:off x="6652500" y="5117200"/>
              <a:ext cx="420900" cy="358875"/>
            </a:xfrm>
            <a:custGeom>
              <a:avLst/>
              <a:gdLst/>
              <a:ahLst/>
              <a:cxnLst/>
              <a:rect l="l" t="t" r="r" b="b"/>
              <a:pathLst>
                <a:path w="16836" h="14355" extrusionOk="0">
                  <a:moveTo>
                    <a:pt x="13413" y="1"/>
                  </a:moveTo>
                  <a:lnTo>
                    <a:pt x="4276" y="4317"/>
                  </a:lnTo>
                  <a:lnTo>
                    <a:pt x="6561" y="9212"/>
                  </a:lnTo>
                  <a:cubicBezTo>
                    <a:pt x="6561" y="9212"/>
                    <a:pt x="0" y="14355"/>
                    <a:pt x="1626" y="14355"/>
                  </a:cubicBezTo>
                  <a:cubicBezTo>
                    <a:pt x="1672" y="14355"/>
                    <a:pt x="1723" y="14351"/>
                    <a:pt x="1781" y="14343"/>
                  </a:cubicBezTo>
                  <a:cubicBezTo>
                    <a:pt x="3711" y="14053"/>
                    <a:pt x="13830" y="8775"/>
                    <a:pt x="16284" y="7429"/>
                  </a:cubicBezTo>
                  <a:lnTo>
                    <a:pt x="16835" y="7121"/>
                  </a:lnTo>
                  <a:lnTo>
                    <a:pt x="134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4284;p108">
              <a:extLst>
                <a:ext uri="{FF2B5EF4-FFF2-40B4-BE49-F238E27FC236}">
                  <a16:creationId xmlns:a16="http://schemas.microsoft.com/office/drawing/2014/main" id="{DC6B1F40-B34B-4C17-879D-31724CA987E7}"/>
                </a:ext>
              </a:extLst>
            </p:cNvPr>
            <p:cNvSpPr/>
            <p:nvPr/>
          </p:nvSpPr>
          <p:spPr>
            <a:xfrm>
              <a:off x="6983825" y="5227800"/>
              <a:ext cx="87725" cy="104400"/>
            </a:xfrm>
            <a:custGeom>
              <a:avLst/>
              <a:gdLst/>
              <a:ahLst/>
              <a:cxnLst/>
              <a:rect l="l" t="t" r="r" b="b"/>
              <a:pathLst>
                <a:path w="3509" h="4176" extrusionOk="0">
                  <a:moveTo>
                    <a:pt x="2292" y="0"/>
                  </a:moveTo>
                  <a:cubicBezTo>
                    <a:pt x="1499" y="312"/>
                    <a:pt x="851" y="909"/>
                    <a:pt x="477" y="1674"/>
                  </a:cubicBezTo>
                  <a:cubicBezTo>
                    <a:pt x="85" y="2449"/>
                    <a:pt x="0" y="3342"/>
                    <a:pt x="234" y="4175"/>
                  </a:cubicBezTo>
                  <a:lnTo>
                    <a:pt x="3509" y="2549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4285;p108">
              <a:extLst>
                <a:ext uri="{FF2B5EF4-FFF2-40B4-BE49-F238E27FC236}">
                  <a16:creationId xmlns:a16="http://schemas.microsoft.com/office/drawing/2014/main" id="{23C31086-5380-4ECC-96E8-DE1F27271975}"/>
                </a:ext>
              </a:extLst>
            </p:cNvPr>
            <p:cNvSpPr/>
            <p:nvPr/>
          </p:nvSpPr>
          <p:spPr>
            <a:xfrm>
              <a:off x="6674800" y="5289825"/>
              <a:ext cx="398600" cy="186900"/>
            </a:xfrm>
            <a:custGeom>
              <a:avLst/>
              <a:gdLst/>
              <a:ahLst/>
              <a:cxnLst/>
              <a:rect l="l" t="t" r="r" b="b"/>
              <a:pathLst>
                <a:path w="15944" h="7476" extrusionOk="0">
                  <a:moveTo>
                    <a:pt x="15829" y="1"/>
                  </a:moveTo>
                  <a:lnTo>
                    <a:pt x="3726" y="5891"/>
                  </a:lnTo>
                  <a:cubicBezTo>
                    <a:pt x="3726" y="5891"/>
                    <a:pt x="3030" y="5064"/>
                    <a:pt x="2513" y="5064"/>
                  </a:cubicBezTo>
                  <a:cubicBezTo>
                    <a:pt x="2455" y="5064"/>
                    <a:pt x="2400" y="5074"/>
                    <a:pt x="2348" y="5097"/>
                  </a:cubicBezTo>
                  <a:cubicBezTo>
                    <a:pt x="2348" y="5097"/>
                    <a:pt x="1" y="7174"/>
                    <a:pt x="553" y="7464"/>
                  </a:cubicBezTo>
                  <a:cubicBezTo>
                    <a:pt x="569" y="7472"/>
                    <a:pt x="592" y="7476"/>
                    <a:pt x="622" y="7476"/>
                  </a:cubicBezTo>
                  <a:cubicBezTo>
                    <a:pt x="1682" y="7476"/>
                    <a:pt x="11656" y="2686"/>
                    <a:pt x="15943" y="196"/>
                  </a:cubicBezTo>
                  <a:lnTo>
                    <a:pt x="15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4286;p108">
              <a:extLst>
                <a:ext uri="{FF2B5EF4-FFF2-40B4-BE49-F238E27FC236}">
                  <a16:creationId xmlns:a16="http://schemas.microsoft.com/office/drawing/2014/main" id="{273BB1E9-15E1-47C3-B625-5FEE039D388E}"/>
                </a:ext>
              </a:extLst>
            </p:cNvPr>
            <p:cNvSpPr/>
            <p:nvPr/>
          </p:nvSpPr>
          <p:spPr>
            <a:xfrm>
              <a:off x="6686750" y="5287975"/>
              <a:ext cx="387325" cy="184100"/>
            </a:xfrm>
            <a:custGeom>
              <a:avLst/>
              <a:gdLst/>
              <a:ahLst/>
              <a:cxnLst/>
              <a:rect l="l" t="t" r="r" b="b"/>
              <a:pathLst>
                <a:path w="15493" h="7364" extrusionOk="0">
                  <a:moveTo>
                    <a:pt x="15493" y="0"/>
                  </a:moveTo>
                  <a:cubicBezTo>
                    <a:pt x="15438" y="4"/>
                    <a:pt x="15384" y="13"/>
                    <a:pt x="15332" y="29"/>
                  </a:cubicBezTo>
                  <a:lnTo>
                    <a:pt x="14882" y="250"/>
                  </a:lnTo>
                  <a:lnTo>
                    <a:pt x="13240" y="1077"/>
                  </a:lnTo>
                  <a:cubicBezTo>
                    <a:pt x="11828" y="1797"/>
                    <a:pt x="9940" y="2745"/>
                    <a:pt x="7794" y="3767"/>
                  </a:cubicBezTo>
                  <a:cubicBezTo>
                    <a:pt x="5649" y="4789"/>
                    <a:pt x="3699" y="5684"/>
                    <a:pt x="2287" y="6322"/>
                  </a:cubicBezTo>
                  <a:lnTo>
                    <a:pt x="607" y="7074"/>
                  </a:lnTo>
                  <a:lnTo>
                    <a:pt x="156" y="7284"/>
                  </a:lnTo>
                  <a:lnTo>
                    <a:pt x="1" y="7364"/>
                  </a:lnTo>
                  <a:lnTo>
                    <a:pt x="163" y="7310"/>
                  </a:lnTo>
                  <a:lnTo>
                    <a:pt x="626" y="7121"/>
                  </a:lnTo>
                  <a:lnTo>
                    <a:pt x="2321" y="6396"/>
                  </a:lnTo>
                  <a:cubicBezTo>
                    <a:pt x="3746" y="5777"/>
                    <a:pt x="5696" y="4883"/>
                    <a:pt x="7842" y="3881"/>
                  </a:cubicBezTo>
                  <a:cubicBezTo>
                    <a:pt x="9985" y="2880"/>
                    <a:pt x="11903" y="1911"/>
                    <a:pt x="13281" y="1191"/>
                  </a:cubicBezTo>
                  <a:lnTo>
                    <a:pt x="14908" y="331"/>
                  </a:lnTo>
                  <a:lnTo>
                    <a:pt x="15345" y="88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4287;p108">
              <a:extLst>
                <a:ext uri="{FF2B5EF4-FFF2-40B4-BE49-F238E27FC236}">
                  <a16:creationId xmlns:a16="http://schemas.microsoft.com/office/drawing/2014/main" id="{C48B6486-CAA1-402F-B134-69941E322C08}"/>
                </a:ext>
              </a:extLst>
            </p:cNvPr>
            <p:cNvSpPr/>
            <p:nvPr/>
          </p:nvSpPr>
          <p:spPr>
            <a:xfrm>
              <a:off x="6730950" y="5414550"/>
              <a:ext cx="39025" cy="26075"/>
            </a:xfrm>
            <a:custGeom>
              <a:avLst/>
              <a:gdLst/>
              <a:ahLst/>
              <a:cxnLst/>
              <a:rect l="l" t="t" r="r" b="b"/>
              <a:pathLst>
                <a:path w="1561" h="1043" extrusionOk="0">
                  <a:moveTo>
                    <a:pt x="27" y="1"/>
                  </a:moveTo>
                  <a:cubicBezTo>
                    <a:pt x="18" y="1"/>
                    <a:pt x="9" y="1"/>
                    <a:pt x="1" y="1"/>
                  </a:cubicBezTo>
                  <a:cubicBezTo>
                    <a:pt x="303" y="93"/>
                    <a:pt x="594" y="216"/>
                    <a:pt x="868" y="370"/>
                  </a:cubicBezTo>
                  <a:cubicBezTo>
                    <a:pt x="1116" y="569"/>
                    <a:pt x="1342" y="794"/>
                    <a:pt x="1541" y="1043"/>
                  </a:cubicBezTo>
                  <a:lnTo>
                    <a:pt x="1561" y="1015"/>
                  </a:lnTo>
                  <a:cubicBezTo>
                    <a:pt x="1299" y="400"/>
                    <a:pt x="694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4288;p108">
              <a:extLst>
                <a:ext uri="{FF2B5EF4-FFF2-40B4-BE49-F238E27FC236}">
                  <a16:creationId xmlns:a16="http://schemas.microsoft.com/office/drawing/2014/main" id="{6D96D528-EC57-42E5-80E4-2FCEDC6B2A5F}"/>
                </a:ext>
              </a:extLst>
            </p:cNvPr>
            <p:cNvSpPr/>
            <p:nvPr/>
          </p:nvSpPr>
          <p:spPr>
            <a:xfrm>
              <a:off x="6798875" y="5361000"/>
              <a:ext cx="22050" cy="13400"/>
            </a:xfrm>
            <a:custGeom>
              <a:avLst/>
              <a:gdLst/>
              <a:ahLst/>
              <a:cxnLst/>
              <a:rect l="l" t="t" r="r" b="b"/>
              <a:pathLst>
                <a:path w="882" h="536" extrusionOk="0">
                  <a:moveTo>
                    <a:pt x="35" y="0"/>
                  </a:moveTo>
                  <a:cubicBezTo>
                    <a:pt x="29" y="0"/>
                    <a:pt x="24" y="1"/>
                    <a:pt x="22" y="4"/>
                  </a:cubicBezTo>
                  <a:cubicBezTo>
                    <a:pt x="1" y="32"/>
                    <a:pt x="176" y="173"/>
                    <a:pt x="412" y="320"/>
                  </a:cubicBezTo>
                  <a:cubicBezTo>
                    <a:pt x="554" y="410"/>
                    <a:pt x="708" y="482"/>
                    <a:pt x="869" y="536"/>
                  </a:cubicBezTo>
                  <a:cubicBezTo>
                    <a:pt x="882" y="508"/>
                    <a:pt x="714" y="367"/>
                    <a:pt x="479" y="219"/>
                  </a:cubicBezTo>
                  <a:cubicBezTo>
                    <a:pt x="270" y="88"/>
                    <a:pt x="87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4289;p108">
              <a:extLst>
                <a:ext uri="{FF2B5EF4-FFF2-40B4-BE49-F238E27FC236}">
                  <a16:creationId xmlns:a16="http://schemas.microsoft.com/office/drawing/2014/main" id="{076FB697-B74B-49E1-9F63-3E72B736A629}"/>
                </a:ext>
              </a:extLst>
            </p:cNvPr>
            <p:cNvSpPr/>
            <p:nvPr/>
          </p:nvSpPr>
          <p:spPr>
            <a:xfrm>
              <a:off x="6813825" y="5349600"/>
              <a:ext cx="20725" cy="6475"/>
            </a:xfrm>
            <a:custGeom>
              <a:avLst/>
              <a:gdLst/>
              <a:ahLst/>
              <a:cxnLst/>
              <a:rect l="l" t="t" r="r" b="b"/>
              <a:pathLst>
                <a:path w="829" h="259" extrusionOk="0">
                  <a:moveTo>
                    <a:pt x="86" y="0"/>
                  </a:moveTo>
                  <a:cubicBezTo>
                    <a:pt x="60" y="0"/>
                    <a:pt x="34" y="1"/>
                    <a:pt x="7" y="4"/>
                  </a:cubicBezTo>
                  <a:cubicBezTo>
                    <a:pt x="1" y="38"/>
                    <a:pt x="176" y="124"/>
                    <a:pt x="397" y="184"/>
                  </a:cubicBezTo>
                  <a:cubicBezTo>
                    <a:pt x="560" y="229"/>
                    <a:pt x="711" y="259"/>
                    <a:pt x="781" y="259"/>
                  </a:cubicBezTo>
                  <a:cubicBezTo>
                    <a:pt x="807" y="259"/>
                    <a:pt x="822" y="255"/>
                    <a:pt x="822" y="246"/>
                  </a:cubicBezTo>
                  <a:cubicBezTo>
                    <a:pt x="828" y="212"/>
                    <a:pt x="667" y="118"/>
                    <a:pt x="432" y="70"/>
                  </a:cubicBezTo>
                  <a:cubicBezTo>
                    <a:pt x="322" y="24"/>
                    <a:pt x="205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4290;p108">
              <a:extLst>
                <a:ext uri="{FF2B5EF4-FFF2-40B4-BE49-F238E27FC236}">
                  <a16:creationId xmlns:a16="http://schemas.microsoft.com/office/drawing/2014/main" id="{21E3981C-3F8A-4362-9078-A53A30FCA9C0}"/>
                </a:ext>
              </a:extLst>
            </p:cNvPr>
            <p:cNvSpPr/>
            <p:nvPr/>
          </p:nvSpPr>
          <p:spPr>
            <a:xfrm>
              <a:off x="6812000" y="5328450"/>
              <a:ext cx="23875" cy="12025"/>
            </a:xfrm>
            <a:custGeom>
              <a:avLst/>
              <a:gdLst/>
              <a:ahLst/>
              <a:cxnLst/>
              <a:rect l="l" t="t" r="r" b="b"/>
              <a:pathLst>
                <a:path w="955" h="481" extrusionOk="0">
                  <a:moveTo>
                    <a:pt x="934" y="1"/>
                  </a:moveTo>
                  <a:cubicBezTo>
                    <a:pt x="874" y="1"/>
                    <a:pt x="696" y="75"/>
                    <a:pt x="451" y="184"/>
                  </a:cubicBezTo>
                  <a:cubicBezTo>
                    <a:pt x="282" y="246"/>
                    <a:pt x="128" y="346"/>
                    <a:pt x="1" y="473"/>
                  </a:cubicBezTo>
                  <a:cubicBezTo>
                    <a:pt x="4" y="478"/>
                    <a:pt x="12" y="481"/>
                    <a:pt x="24" y="481"/>
                  </a:cubicBezTo>
                  <a:cubicBezTo>
                    <a:pt x="90" y="481"/>
                    <a:pt x="283" y="406"/>
                    <a:pt x="505" y="297"/>
                  </a:cubicBezTo>
                  <a:cubicBezTo>
                    <a:pt x="766" y="170"/>
                    <a:pt x="955" y="42"/>
                    <a:pt x="955" y="8"/>
                  </a:cubicBezTo>
                  <a:cubicBezTo>
                    <a:pt x="952" y="3"/>
                    <a:pt x="945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4291;p108">
              <a:extLst>
                <a:ext uri="{FF2B5EF4-FFF2-40B4-BE49-F238E27FC236}">
                  <a16:creationId xmlns:a16="http://schemas.microsoft.com/office/drawing/2014/main" id="{11D8F14F-FDB2-4F69-9C79-D07D79AEFC37}"/>
                </a:ext>
              </a:extLst>
            </p:cNvPr>
            <p:cNvSpPr/>
            <p:nvPr/>
          </p:nvSpPr>
          <p:spPr>
            <a:xfrm>
              <a:off x="6806450" y="5311500"/>
              <a:ext cx="26050" cy="15000"/>
            </a:xfrm>
            <a:custGeom>
              <a:avLst/>
              <a:gdLst/>
              <a:ahLst/>
              <a:cxnLst/>
              <a:rect l="l" t="t" r="r" b="b"/>
              <a:pathLst>
                <a:path w="1042" h="600" extrusionOk="0">
                  <a:moveTo>
                    <a:pt x="1042" y="0"/>
                  </a:moveTo>
                  <a:cubicBezTo>
                    <a:pt x="698" y="206"/>
                    <a:pt x="351" y="405"/>
                    <a:pt x="0" y="600"/>
                  </a:cubicBezTo>
                  <a:cubicBezTo>
                    <a:pt x="210" y="593"/>
                    <a:pt x="412" y="528"/>
                    <a:pt x="585" y="411"/>
                  </a:cubicBezTo>
                  <a:cubicBezTo>
                    <a:pt x="767" y="310"/>
                    <a:pt x="923" y="170"/>
                    <a:pt x="1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4292;p108">
              <a:extLst>
                <a:ext uri="{FF2B5EF4-FFF2-40B4-BE49-F238E27FC236}">
                  <a16:creationId xmlns:a16="http://schemas.microsoft.com/office/drawing/2014/main" id="{0E6E56B9-BD88-4061-9474-3B1A64C04AAE}"/>
                </a:ext>
              </a:extLst>
            </p:cNvPr>
            <p:cNvSpPr/>
            <p:nvPr/>
          </p:nvSpPr>
          <p:spPr>
            <a:xfrm>
              <a:off x="6754000" y="5347975"/>
              <a:ext cx="50100" cy="21375"/>
            </a:xfrm>
            <a:custGeom>
              <a:avLst/>
              <a:gdLst/>
              <a:ahLst/>
              <a:cxnLst/>
              <a:rect l="l" t="t" r="r" b="b"/>
              <a:pathLst>
                <a:path w="2004" h="855" extrusionOk="0">
                  <a:moveTo>
                    <a:pt x="1024" y="110"/>
                  </a:moveTo>
                  <a:cubicBezTo>
                    <a:pt x="1187" y="110"/>
                    <a:pt x="1350" y="145"/>
                    <a:pt x="1499" y="215"/>
                  </a:cubicBezTo>
                  <a:cubicBezTo>
                    <a:pt x="1623" y="277"/>
                    <a:pt x="1739" y="352"/>
                    <a:pt x="1846" y="440"/>
                  </a:cubicBezTo>
                  <a:lnTo>
                    <a:pt x="1846" y="440"/>
                  </a:lnTo>
                  <a:cubicBezTo>
                    <a:pt x="1741" y="476"/>
                    <a:pt x="1577" y="536"/>
                    <a:pt x="1385" y="599"/>
                  </a:cubicBezTo>
                  <a:cubicBezTo>
                    <a:pt x="1165" y="659"/>
                    <a:pt x="940" y="702"/>
                    <a:pt x="712" y="726"/>
                  </a:cubicBezTo>
                  <a:cubicBezTo>
                    <a:pt x="646" y="732"/>
                    <a:pt x="580" y="736"/>
                    <a:pt x="514" y="736"/>
                  </a:cubicBezTo>
                  <a:cubicBezTo>
                    <a:pt x="448" y="736"/>
                    <a:pt x="382" y="732"/>
                    <a:pt x="316" y="726"/>
                  </a:cubicBezTo>
                  <a:cubicBezTo>
                    <a:pt x="155" y="713"/>
                    <a:pt x="93" y="618"/>
                    <a:pt x="155" y="505"/>
                  </a:cubicBezTo>
                  <a:cubicBezTo>
                    <a:pt x="318" y="294"/>
                    <a:pt x="560" y="158"/>
                    <a:pt x="826" y="128"/>
                  </a:cubicBezTo>
                  <a:cubicBezTo>
                    <a:pt x="892" y="116"/>
                    <a:pt x="958" y="110"/>
                    <a:pt x="1024" y="110"/>
                  </a:cubicBezTo>
                  <a:close/>
                  <a:moveTo>
                    <a:pt x="989" y="1"/>
                  </a:moveTo>
                  <a:cubicBezTo>
                    <a:pt x="635" y="1"/>
                    <a:pt x="287" y="159"/>
                    <a:pt x="54" y="451"/>
                  </a:cubicBezTo>
                  <a:cubicBezTo>
                    <a:pt x="0" y="535"/>
                    <a:pt x="0" y="643"/>
                    <a:pt x="54" y="727"/>
                  </a:cubicBezTo>
                  <a:cubicBezTo>
                    <a:pt x="111" y="795"/>
                    <a:pt x="194" y="837"/>
                    <a:pt x="283" y="841"/>
                  </a:cubicBezTo>
                  <a:cubicBezTo>
                    <a:pt x="354" y="850"/>
                    <a:pt x="426" y="855"/>
                    <a:pt x="498" y="855"/>
                  </a:cubicBezTo>
                  <a:cubicBezTo>
                    <a:pt x="570" y="855"/>
                    <a:pt x="642" y="850"/>
                    <a:pt x="713" y="841"/>
                  </a:cubicBezTo>
                  <a:cubicBezTo>
                    <a:pt x="942" y="809"/>
                    <a:pt x="1168" y="756"/>
                    <a:pt x="1386" y="680"/>
                  </a:cubicBezTo>
                  <a:cubicBezTo>
                    <a:pt x="1560" y="634"/>
                    <a:pt x="1727" y="562"/>
                    <a:pt x="1879" y="467"/>
                  </a:cubicBezTo>
                  <a:lnTo>
                    <a:pt x="1879" y="467"/>
                  </a:lnTo>
                  <a:cubicBezTo>
                    <a:pt x="1922" y="504"/>
                    <a:pt x="1964" y="543"/>
                    <a:pt x="2004" y="584"/>
                  </a:cubicBezTo>
                  <a:cubicBezTo>
                    <a:pt x="1986" y="531"/>
                    <a:pt x="1957" y="482"/>
                    <a:pt x="1919" y="441"/>
                  </a:cubicBezTo>
                  <a:lnTo>
                    <a:pt x="1919" y="441"/>
                  </a:lnTo>
                  <a:cubicBezTo>
                    <a:pt x="1936" y="429"/>
                    <a:pt x="1953" y="417"/>
                    <a:pt x="1970" y="405"/>
                  </a:cubicBezTo>
                  <a:cubicBezTo>
                    <a:pt x="1969" y="404"/>
                    <a:pt x="1968" y="404"/>
                    <a:pt x="1966" y="404"/>
                  </a:cubicBezTo>
                  <a:cubicBezTo>
                    <a:pt x="1957" y="404"/>
                    <a:pt x="1935" y="410"/>
                    <a:pt x="1902" y="421"/>
                  </a:cubicBezTo>
                  <a:lnTo>
                    <a:pt x="1902" y="421"/>
                  </a:lnTo>
                  <a:cubicBezTo>
                    <a:pt x="1800" y="304"/>
                    <a:pt x="1677" y="207"/>
                    <a:pt x="1539" y="135"/>
                  </a:cubicBezTo>
                  <a:cubicBezTo>
                    <a:pt x="1365" y="45"/>
                    <a:pt x="1176" y="1"/>
                    <a:pt x="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4293;p108">
              <a:extLst>
                <a:ext uri="{FF2B5EF4-FFF2-40B4-BE49-F238E27FC236}">
                  <a16:creationId xmlns:a16="http://schemas.microsoft.com/office/drawing/2014/main" id="{8A95ED21-8AD3-4356-8620-DEAEDA44C67D}"/>
                </a:ext>
              </a:extLst>
            </p:cNvPr>
            <p:cNvSpPr/>
            <p:nvPr/>
          </p:nvSpPr>
          <p:spPr>
            <a:xfrm>
              <a:off x="6791550" y="5325150"/>
              <a:ext cx="17675" cy="35475"/>
            </a:xfrm>
            <a:custGeom>
              <a:avLst/>
              <a:gdLst/>
              <a:ahLst/>
              <a:cxnLst/>
              <a:rect l="l" t="t" r="r" b="b"/>
              <a:pathLst>
                <a:path w="707" h="1419" extrusionOk="0">
                  <a:moveTo>
                    <a:pt x="431" y="0"/>
                  </a:moveTo>
                  <a:cubicBezTo>
                    <a:pt x="413" y="0"/>
                    <a:pt x="394" y="2"/>
                    <a:pt x="375" y="7"/>
                  </a:cubicBezTo>
                  <a:cubicBezTo>
                    <a:pt x="176" y="114"/>
                    <a:pt x="45" y="313"/>
                    <a:pt x="25" y="538"/>
                  </a:cubicBezTo>
                  <a:cubicBezTo>
                    <a:pt x="1" y="707"/>
                    <a:pt x="18" y="880"/>
                    <a:pt x="73" y="1042"/>
                  </a:cubicBezTo>
                  <a:cubicBezTo>
                    <a:pt x="166" y="1325"/>
                    <a:pt x="334" y="1419"/>
                    <a:pt x="334" y="1419"/>
                  </a:cubicBezTo>
                  <a:cubicBezTo>
                    <a:pt x="244" y="1296"/>
                    <a:pt x="169" y="1162"/>
                    <a:pt x="112" y="1022"/>
                  </a:cubicBezTo>
                  <a:cubicBezTo>
                    <a:pt x="78" y="869"/>
                    <a:pt x="78" y="711"/>
                    <a:pt x="112" y="558"/>
                  </a:cubicBezTo>
                  <a:cubicBezTo>
                    <a:pt x="146" y="403"/>
                    <a:pt x="227" y="174"/>
                    <a:pt x="381" y="127"/>
                  </a:cubicBezTo>
                  <a:cubicBezTo>
                    <a:pt x="394" y="123"/>
                    <a:pt x="407" y="121"/>
                    <a:pt x="418" y="121"/>
                  </a:cubicBezTo>
                  <a:cubicBezTo>
                    <a:pt x="541" y="121"/>
                    <a:pt x="570" y="343"/>
                    <a:pt x="570" y="497"/>
                  </a:cubicBezTo>
                  <a:cubicBezTo>
                    <a:pt x="559" y="654"/>
                    <a:pt x="532" y="810"/>
                    <a:pt x="489" y="961"/>
                  </a:cubicBezTo>
                  <a:cubicBezTo>
                    <a:pt x="414" y="1224"/>
                    <a:pt x="334" y="1372"/>
                    <a:pt x="347" y="1385"/>
                  </a:cubicBezTo>
                  <a:cubicBezTo>
                    <a:pt x="348" y="1385"/>
                    <a:pt x="349" y="1386"/>
                    <a:pt x="350" y="1386"/>
                  </a:cubicBezTo>
                  <a:cubicBezTo>
                    <a:pt x="370" y="1386"/>
                    <a:pt x="480" y="1245"/>
                    <a:pt x="570" y="988"/>
                  </a:cubicBezTo>
                  <a:cubicBezTo>
                    <a:pt x="629" y="832"/>
                    <a:pt x="668" y="670"/>
                    <a:pt x="684" y="504"/>
                  </a:cubicBezTo>
                  <a:cubicBezTo>
                    <a:pt x="706" y="402"/>
                    <a:pt x="706" y="296"/>
                    <a:pt x="684" y="195"/>
                  </a:cubicBezTo>
                  <a:cubicBezTo>
                    <a:pt x="653" y="78"/>
                    <a:pt x="547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4294;p108">
              <a:extLst>
                <a:ext uri="{FF2B5EF4-FFF2-40B4-BE49-F238E27FC236}">
                  <a16:creationId xmlns:a16="http://schemas.microsoft.com/office/drawing/2014/main" id="{4367DAAB-EFE2-48DB-A240-65C06B01F6A1}"/>
                </a:ext>
              </a:extLst>
            </p:cNvPr>
            <p:cNvSpPr/>
            <p:nvPr/>
          </p:nvSpPr>
          <p:spPr>
            <a:xfrm>
              <a:off x="6981600" y="5227500"/>
              <a:ext cx="58025" cy="102825"/>
            </a:xfrm>
            <a:custGeom>
              <a:avLst/>
              <a:gdLst/>
              <a:ahLst/>
              <a:cxnLst/>
              <a:rect l="l" t="t" r="r" b="b"/>
              <a:pathLst>
                <a:path w="2321" h="4113" extrusionOk="0">
                  <a:moveTo>
                    <a:pt x="2241" y="0"/>
                  </a:moveTo>
                  <a:cubicBezTo>
                    <a:pt x="2202" y="0"/>
                    <a:pt x="2164" y="4"/>
                    <a:pt x="2126" y="11"/>
                  </a:cubicBezTo>
                  <a:cubicBezTo>
                    <a:pt x="1946" y="69"/>
                    <a:pt x="1776" y="146"/>
                    <a:pt x="1614" y="240"/>
                  </a:cubicBezTo>
                  <a:cubicBezTo>
                    <a:pt x="1071" y="552"/>
                    <a:pt x="634" y="1020"/>
                    <a:pt x="364" y="1586"/>
                  </a:cubicBezTo>
                  <a:cubicBezTo>
                    <a:pt x="96" y="2146"/>
                    <a:pt x="0" y="2773"/>
                    <a:pt x="88" y="3388"/>
                  </a:cubicBezTo>
                  <a:cubicBezTo>
                    <a:pt x="113" y="3571"/>
                    <a:pt x="157" y="3752"/>
                    <a:pt x="223" y="3926"/>
                  </a:cubicBezTo>
                  <a:cubicBezTo>
                    <a:pt x="241" y="3992"/>
                    <a:pt x="271" y="4055"/>
                    <a:pt x="310" y="4113"/>
                  </a:cubicBezTo>
                  <a:cubicBezTo>
                    <a:pt x="330" y="4106"/>
                    <a:pt x="223" y="3838"/>
                    <a:pt x="176" y="3373"/>
                  </a:cubicBezTo>
                  <a:cubicBezTo>
                    <a:pt x="115" y="2779"/>
                    <a:pt x="220" y="2178"/>
                    <a:pt x="478" y="1639"/>
                  </a:cubicBezTo>
                  <a:cubicBezTo>
                    <a:pt x="740" y="1110"/>
                    <a:pt x="1145" y="665"/>
                    <a:pt x="1648" y="355"/>
                  </a:cubicBezTo>
                  <a:cubicBezTo>
                    <a:pt x="2051" y="107"/>
                    <a:pt x="2321" y="6"/>
                    <a:pt x="2321" y="6"/>
                  </a:cubicBezTo>
                  <a:cubicBezTo>
                    <a:pt x="2294" y="2"/>
                    <a:pt x="226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4295;p108">
              <a:extLst>
                <a:ext uri="{FF2B5EF4-FFF2-40B4-BE49-F238E27FC236}">
                  <a16:creationId xmlns:a16="http://schemas.microsoft.com/office/drawing/2014/main" id="{87C4C2C0-4263-4365-ACAF-0658FF8B644E}"/>
                </a:ext>
              </a:extLst>
            </p:cNvPr>
            <p:cNvSpPr/>
            <p:nvPr/>
          </p:nvSpPr>
          <p:spPr>
            <a:xfrm>
              <a:off x="6970850" y="5143900"/>
              <a:ext cx="45750" cy="93350"/>
            </a:xfrm>
            <a:custGeom>
              <a:avLst/>
              <a:gdLst/>
              <a:ahLst/>
              <a:cxnLst/>
              <a:rect l="l" t="t" r="r" b="b"/>
              <a:pathLst>
                <a:path w="1830" h="3734" extrusionOk="0">
                  <a:moveTo>
                    <a:pt x="1" y="1"/>
                  </a:moveTo>
                  <a:lnTo>
                    <a:pt x="1" y="1"/>
                  </a:lnTo>
                  <a:cubicBezTo>
                    <a:pt x="246" y="648"/>
                    <a:pt x="534" y="1281"/>
                    <a:pt x="861" y="1891"/>
                  </a:cubicBezTo>
                  <a:cubicBezTo>
                    <a:pt x="1149" y="2523"/>
                    <a:pt x="1472" y="3138"/>
                    <a:pt x="1829" y="3733"/>
                  </a:cubicBezTo>
                  <a:cubicBezTo>
                    <a:pt x="1579" y="3084"/>
                    <a:pt x="1293" y="2452"/>
                    <a:pt x="968" y="1837"/>
                  </a:cubicBezTo>
                  <a:cubicBezTo>
                    <a:pt x="680" y="1207"/>
                    <a:pt x="357" y="5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4296;p108">
              <a:extLst>
                <a:ext uri="{FF2B5EF4-FFF2-40B4-BE49-F238E27FC236}">
                  <a16:creationId xmlns:a16="http://schemas.microsoft.com/office/drawing/2014/main" id="{99253146-3936-4ACC-9040-62C6DE958A75}"/>
                </a:ext>
              </a:extLst>
            </p:cNvPr>
            <p:cNvSpPr/>
            <p:nvPr/>
          </p:nvSpPr>
          <p:spPr>
            <a:xfrm>
              <a:off x="6883925" y="5323600"/>
              <a:ext cx="66450" cy="32525"/>
            </a:xfrm>
            <a:custGeom>
              <a:avLst/>
              <a:gdLst/>
              <a:ahLst/>
              <a:cxnLst/>
              <a:rect l="l" t="t" r="r" b="b"/>
              <a:pathLst>
                <a:path w="2658" h="1301" extrusionOk="0">
                  <a:moveTo>
                    <a:pt x="2652" y="0"/>
                  </a:moveTo>
                  <a:cubicBezTo>
                    <a:pt x="2593" y="0"/>
                    <a:pt x="2063" y="318"/>
                    <a:pt x="1346" y="660"/>
                  </a:cubicBezTo>
                  <a:cubicBezTo>
                    <a:pt x="600" y="1018"/>
                    <a:pt x="0" y="1300"/>
                    <a:pt x="0" y="1300"/>
                  </a:cubicBezTo>
                  <a:cubicBezTo>
                    <a:pt x="485" y="1184"/>
                    <a:pt x="949" y="1006"/>
                    <a:pt x="1386" y="769"/>
                  </a:cubicBezTo>
                  <a:cubicBezTo>
                    <a:pt x="1841" y="569"/>
                    <a:pt x="2269" y="311"/>
                    <a:pt x="2657" y="2"/>
                  </a:cubicBezTo>
                  <a:cubicBezTo>
                    <a:pt x="2656" y="1"/>
                    <a:pt x="2655" y="0"/>
                    <a:pt x="2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4297;p108">
              <a:extLst>
                <a:ext uri="{FF2B5EF4-FFF2-40B4-BE49-F238E27FC236}">
                  <a16:creationId xmlns:a16="http://schemas.microsoft.com/office/drawing/2014/main" id="{E28037D5-D74E-4738-8AE3-0817CF344E52}"/>
                </a:ext>
              </a:extLst>
            </p:cNvPr>
            <p:cNvSpPr/>
            <p:nvPr/>
          </p:nvSpPr>
          <p:spPr>
            <a:xfrm>
              <a:off x="6992025" y="5302100"/>
              <a:ext cx="3900" cy="15850"/>
            </a:xfrm>
            <a:custGeom>
              <a:avLst/>
              <a:gdLst/>
              <a:ahLst/>
              <a:cxnLst/>
              <a:rect l="l" t="t" r="r" b="b"/>
              <a:pathLst>
                <a:path w="156" h="634" extrusionOk="0">
                  <a:moveTo>
                    <a:pt x="121" y="1"/>
                  </a:moveTo>
                  <a:cubicBezTo>
                    <a:pt x="88" y="1"/>
                    <a:pt x="1" y="135"/>
                    <a:pt x="1" y="323"/>
                  </a:cubicBezTo>
                  <a:cubicBezTo>
                    <a:pt x="1" y="503"/>
                    <a:pt x="81" y="634"/>
                    <a:pt x="116" y="634"/>
                  </a:cubicBezTo>
                  <a:cubicBezTo>
                    <a:pt x="118" y="634"/>
                    <a:pt x="120" y="633"/>
                    <a:pt x="121" y="633"/>
                  </a:cubicBezTo>
                  <a:cubicBezTo>
                    <a:pt x="155" y="618"/>
                    <a:pt x="121" y="478"/>
                    <a:pt x="121" y="316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4298;p108">
              <a:extLst>
                <a:ext uri="{FF2B5EF4-FFF2-40B4-BE49-F238E27FC236}">
                  <a16:creationId xmlns:a16="http://schemas.microsoft.com/office/drawing/2014/main" id="{B5787983-2869-4B87-947E-4BAA5221EFE0}"/>
                </a:ext>
              </a:extLst>
            </p:cNvPr>
            <p:cNvSpPr/>
            <p:nvPr/>
          </p:nvSpPr>
          <p:spPr>
            <a:xfrm>
              <a:off x="6996900" y="5273325"/>
              <a:ext cx="5925" cy="12850"/>
            </a:xfrm>
            <a:custGeom>
              <a:avLst/>
              <a:gdLst/>
              <a:ahLst/>
              <a:cxnLst/>
              <a:rect l="l" t="t" r="r" b="b"/>
              <a:pathLst>
                <a:path w="237" h="514" extrusionOk="0">
                  <a:moveTo>
                    <a:pt x="196" y="0"/>
                  </a:moveTo>
                  <a:cubicBezTo>
                    <a:pt x="153" y="0"/>
                    <a:pt x="27" y="103"/>
                    <a:pt x="27" y="237"/>
                  </a:cubicBezTo>
                  <a:cubicBezTo>
                    <a:pt x="27" y="378"/>
                    <a:pt x="1" y="505"/>
                    <a:pt x="27" y="513"/>
                  </a:cubicBezTo>
                  <a:cubicBezTo>
                    <a:pt x="28" y="513"/>
                    <a:pt x="29" y="513"/>
                    <a:pt x="30" y="513"/>
                  </a:cubicBezTo>
                  <a:cubicBezTo>
                    <a:pt x="59" y="513"/>
                    <a:pt x="136" y="414"/>
                    <a:pt x="168" y="277"/>
                  </a:cubicBezTo>
                  <a:cubicBezTo>
                    <a:pt x="202" y="136"/>
                    <a:pt x="236" y="1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4299;p108">
              <a:extLst>
                <a:ext uri="{FF2B5EF4-FFF2-40B4-BE49-F238E27FC236}">
                  <a16:creationId xmlns:a16="http://schemas.microsoft.com/office/drawing/2014/main" id="{09C1543B-52E8-45EB-9DF6-985EA0DE00F1}"/>
                </a:ext>
              </a:extLst>
            </p:cNvPr>
            <p:cNvSpPr/>
            <p:nvPr/>
          </p:nvSpPr>
          <p:spPr>
            <a:xfrm>
              <a:off x="7009825" y="5251625"/>
              <a:ext cx="11650" cy="10650"/>
            </a:xfrm>
            <a:custGeom>
              <a:avLst/>
              <a:gdLst/>
              <a:ahLst/>
              <a:cxnLst/>
              <a:rect l="l" t="t" r="r" b="b"/>
              <a:pathLst>
                <a:path w="466" h="426" extrusionOk="0">
                  <a:moveTo>
                    <a:pt x="439" y="0"/>
                  </a:moveTo>
                  <a:cubicBezTo>
                    <a:pt x="383" y="0"/>
                    <a:pt x="249" y="12"/>
                    <a:pt x="156" y="115"/>
                  </a:cubicBezTo>
                  <a:cubicBezTo>
                    <a:pt x="35" y="250"/>
                    <a:pt x="1" y="418"/>
                    <a:pt x="35" y="426"/>
                  </a:cubicBezTo>
                  <a:cubicBezTo>
                    <a:pt x="36" y="426"/>
                    <a:pt x="36" y="426"/>
                    <a:pt x="37" y="426"/>
                  </a:cubicBezTo>
                  <a:cubicBezTo>
                    <a:pt x="72" y="426"/>
                    <a:pt x="138" y="308"/>
                    <a:pt x="243" y="203"/>
                  </a:cubicBezTo>
                  <a:cubicBezTo>
                    <a:pt x="350" y="96"/>
                    <a:pt x="465" y="34"/>
                    <a:pt x="465" y="2"/>
                  </a:cubicBezTo>
                  <a:cubicBezTo>
                    <a:pt x="465" y="2"/>
                    <a:pt x="456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4300;p108">
              <a:extLst>
                <a:ext uri="{FF2B5EF4-FFF2-40B4-BE49-F238E27FC236}">
                  <a16:creationId xmlns:a16="http://schemas.microsoft.com/office/drawing/2014/main" id="{2B7C53DE-4352-4B4C-A029-FC16C5624D4F}"/>
                </a:ext>
              </a:extLst>
            </p:cNvPr>
            <p:cNvSpPr/>
            <p:nvPr/>
          </p:nvSpPr>
          <p:spPr>
            <a:xfrm>
              <a:off x="7030175" y="5239350"/>
              <a:ext cx="6400" cy="6275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31" y="0"/>
                  </a:moveTo>
                  <a:cubicBezTo>
                    <a:pt x="198" y="0"/>
                    <a:pt x="146" y="32"/>
                    <a:pt x="95" y="83"/>
                  </a:cubicBezTo>
                  <a:cubicBezTo>
                    <a:pt x="28" y="151"/>
                    <a:pt x="1" y="224"/>
                    <a:pt x="28" y="244"/>
                  </a:cubicBezTo>
                  <a:cubicBezTo>
                    <a:pt x="34" y="248"/>
                    <a:pt x="42" y="251"/>
                    <a:pt x="51" y="251"/>
                  </a:cubicBezTo>
                  <a:cubicBezTo>
                    <a:pt x="84" y="251"/>
                    <a:pt x="137" y="223"/>
                    <a:pt x="189" y="171"/>
                  </a:cubicBezTo>
                  <a:cubicBezTo>
                    <a:pt x="230" y="126"/>
                    <a:pt x="255" y="70"/>
                    <a:pt x="256" y="10"/>
                  </a:cubicBezTo>
                  <a:cubicBezTo>
                    <a:pt x="250" y="3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4301;p108">
              <a:extLst>
                <a:ext uri="{FF2B5EF4-FFF2-40B4-BE49-F238E27FC236}">
                  <a16:creationId xmlns:a16="http://schemas.microsoft.com/office/drawing/2014/main" id="{BF328F79-3AC6-4F34-ABCB-99CE9761D82A}"/>
                </a:ext>
              </a:extLst>
            </p:cNvPr>
            <p:cNvSpPr/>
            <p:nvPr/>
          </p:nvSpPr>
          <p:spPr>
            <a:xfrm>
              <a:off x="5878725" y="2753400"/>
              <a:ext cx="1204950" cy="2595950"/>
            </a:xfrm>
            <a:custGeom>
              <a:avLst/>
              <a:gdLst/>
              <a:ahLst/>
              <a:cxnLst/>
              <a:rect l="l" t="t" r="r" b="b"/>
              <a:pathLst>
                <a:path w="48198" h="103838" extrusionOk="0">
                  <a:moveTo>
                    <a:pt x="1" y="1"/>
                  </a:moveTo>
                  <a:cubicBezTo>
                    <a:pt x="1" y="1"/>
                    <a:pt x="3342" y="43988"/>
                    <a:pt x="6805" y="56481"/>
                  </a:cubicBezTo>
                  <a:lnTo>
                    <a:pt x="33404" y="103837"/>
                  </a:lnTo>
                  <a:lnTo>
                    <a:pt x="48197" y="96960"/>
                  </a:lnTo>
                  <a:lnTo>
                    <a:pt x="26855" y="49314"/>
                  </a:lnTo>
                  <a:cubicBezTo>
                    <a:pt x="22210" y="33069"/>
                    <a:pt x="19244" y="1467"/>
                    <a:pt x="19244" y="14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4302;p108">
              <a:extLst>
                <a:ext uri="{FF2B5EF4-FFF2-40B4-BE49-F238E27FC236}">
                  <a16:creationId xmlns:a16="http://schemas.microsoft.com/office/drawing/2014/main" id="{CBA980E5-5298-483E-9ADE-95162B47FC1D}"/>
                </a:ext>
              </a:extLst>
            </p:cNvPr>
            <p:cNvSpPr/>
            <p:nvPr/>
          </p:nvSpPr>
          <p:spPr>
            <a:xfrm>
              <a:off x="6654650" y="5059350"/>
              <a:ext cx="375725" cy="174200"/>
            </a:xfrm>
            <a:custGeom>
              <a:avLst/>
              <a:gdLst/>
              <a:ahLst/>
              <a:cxnLst/>
              <a:rect l="l" t="t" r="r" b="b"/>
              <a:pathLst>
                <a:path w="15029" h="6968" extrusionOk="0">
                  <a:moveTo>
                    <a:pt x="15028" y="1"/>
                  </a:moveTo>
                  <a:lnTo>
                    <a:pt x="15028" y="1"/>
                  </a:lnTo>
                  <a:cubicBezTo>
                    <a:pt x="14814" y="44"/>
                    <a:pt x="14606" y="116"/>
                    <a:pt x="14410" y="215"/>
                  </a:cubicBezTo>
                  <a:cubicBezTo>
                    <a:pt x="14027" y="344"/>
                    <a:pt x="13449" y="586"/>
                    <a:pt x="12776" y="888"/>
                  </a:cubicBezTo>
                  <a:cubicBezTo>
                    <a:pt x="11404" y="1487"/>
                    <a:pt x="9522" y="2341"/>
                    <a:pt x="7444" y="3309"/>
                  </a:cubicBezTo>
                  <a:cubicBezTo>
                    <a:pt x="5367" y="4278"/>
                    <a:pt x="3490" y="5159"/>
                    <a:pt x="2146" y="5830"/>
                  </a:cubicBezTo>
                  <a:cubicBezTo>
                    <a:pt x="1473" y="6160"/>
                    <a:pt x="929" y="6436"/>
                    <a:pt x="558" y="6631"/>
                  </a:cubicBezTo>
                  <a:cubicBezTo>
                    <a:pt x="189" y="6826"/>
                    <a:pt x="1" y="6967"/>
                    <a:pt x="1" y="6967"/>
                  </a:cubicBezTo>
                  <a:cubicBezTo>
                    <a:pt x="215" y="6924"/>
                    <a:pt x="425" y="6852"/>
                    <a:pt x="620" y="6751"/>
                  </a:cubicBezTo>
                  <a:cubicBezTo>
                    <a:pt x="1010" y="6625"/>
                    <a:pt x="1580" y="6382"/>
                    <a:pt x="2253" y="6080"/>
                  </a:cubicBezTo>
                  <a:cubicBezTo>
                    <a:pt x="3631" y="5474"/>
                    <a:pt x="5521" y="4626"/>
                    <a:pt x="7592" y="3659"/>
                  </a:cubicBezTo>
                  <a:cubicBezTo>
                    <a:pt x="9662" y="2690"/>
                    <a:pt x="11539" y="1809"/>
                    <a:pt x="12883" y="1137"/>
                  </a:cubicBezTo>
                  <a:cubicBezTo>
                    <a:pt x="13556" y="807"/>
                    <a:pt x="14094" y="532"/>
                    <a:pt x="14471" y="337"/>
                  </a:cubicBezTo>
                  <a:cubicBezTo>
                    <a:pt x="14672" y="252"/>
                    <a:pt x="14859" y="138"/>
                    <a:pt x="15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4303;p108">
              <a:extLst>
                <a:ext uri="{FF2B5EF4-FFF2-40B4-BE49-F238E27FC236}">
                  <a16:creationId xmlns:a16="http://schemas.microsoft.com/office/drawing/2014/main" id="{02FEFA0F-DC49-4203-B6CB-20171F3446BC}"/>
                </a:ext>
              </a:extLst>
            </p:cNvPr>
            <p:cNvSpPr/>
            <p:nvPr/>
          </p:nvSpPr>
          <p:spPr>
            <a:xfrm>
              <a:off x="4834150" y="2310800"/>
              <a:ext cx="1851600" cy="3060925"/>
            </a:xfrm>
            <a:custGeom>
              <a:avLst/>
              <a:gdLst/>
              <a:ahLst/>
              <a:cxnLst/>
              <a:rect l="l" t="t" r="r" b="b"/>
              <a:pathLst>
                <a:path w="74064" h="122437" extrusionOk="0">
                  <a:moveTo>
                    <a:pt x="69768" y="1"/>
                  </a:moveTo>
                  <a:lnTo>
                    <a:pt x="40136" y="11289"/>
                  </a:lnTo>
                  <a:lnTo>
                    <a:pt x="21039" y="60105"/>
                  </a:lnTo>
                  <a:lnTo>
                    <a:pt x="0" y="114199"/>
                  </a:lnTo>
                  <a:lnTo>
                    <a:pt x="14389" y="122437"/>
                  </a:lnTo>
                  <a:cubicBezTo>
                    <a:pt x="14389" y="122437"/>
                    <a:pt x="36821" y="79947"/>
                    <a:pt x="42873" y="67031"/>
                  </a:cubicBezTo>
                  <a:cubicBezTo>
                    <a:pt x="45831" y="60719"/>
                    <a:pt x="56441" y="36767"/>
                    <a:pt x="66917" y="24408"/>
                  </a:cubicBezTo>
                  <a:cubicBezTo>
                    <a:pt x="66917" y="24408"/>
                    <a:pt x="69895" y="20152"/>
                    <a:pt x="70279" y="19379"/>
                  </a:cubicBezTo>
                  <a:cubicBezTo>
                    <a:pt x="74064" y="11653"/>
                    <a:pt x="70131" y="1"/>
                    <a:pt x="6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" name="Google Shape;4304;p108">
              <a:extLst>
                <a:ext uri="{FF2B5EF4-FFF2-40B4-BE49-F238E27FC236}">
                  <a16:creationId xmlns:a16="http://schemas.microsoft.com/office/drawing/2014/main" id="{C7943F58-B0CC-4C1E-8DCA-4A5220736450}"/>
                </a:ext>
              </a:extLst>
            </p:cNvPr>
            <p:cNvSpPr/>
            <p:nvPr/>
          </p:nvSpPr>
          <p:spPr>
            <a:xfrm>
              <a:off x="5596150" y="3482600"/>
              <a:ext cx="333675" cy="193800"/>
            </a:xfrm>
            <a:custGeom>
              <a:avLst/>
              <a:gdLst/>
              <a:ahLst/>
              <a:cxnLst/>
              <a:rect l="l" t="t" r="r" b="b"/>
              <a:pathLst>
                <a:path w="13347" h="7752" extrusionOk="0">
                  <a:moveTo>
                    <a:pt x="2785" y="1"/>
                  </a:moveTo>
                  <a:lnTo>
                    <a:pt x="1" y="3087"/>
                  </a:lnTo>
                  <a:cubicBezTo>
                    <a:pt x="1" y="3087"/>
                    <a:pt x="10308" y="6927"/>
                    <a:pt x="11808" y="7740"/>
                  </a:cubicBezTo>
                  <a:cubicBezTo>
                    <a:pt x="11822" y="7748"/>
                    <a:pt x="11837" y="7751"/>
                    <a:pt x="11853" y="7751"/>
                  </a:cubicBezTo>
                  <a:cubicBezTo>
                    <a:pt x="12387" y="7751"/>
                    <a:pt x="13347" y="3108"/>
                    <a:pt x="13347" y="3108"/>
                  </a:cubicBezTo>
                  <a:lnTo>
                    <a:pt x="2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4305;p108">
              <a:extLst>
                <a:ext uri="{FF2B5EF4-FFF2-40B4-BE49-F238E27FC236}">
                  <a16:creationId xmlns:a16="http://schemas.microsoft.com/office/drawing/2014/main" id="{5117CE16-030F-4A49-8FD8-A312AFD3A1EC}"/>
                </a:ext>
              </a:extLst>
            </p:cNvPr>
            <p:cNvSpPr/>
            <p:nvPr/>
          </p:nvSpPr>
          <p:spPr>
            <a:xfrm>
              <a:off x="5551925" y="3571675"/>
              <a:ext cx="301925" cy="271925"/>
            </a:xfrm>
            <a:custGeom>
              <a:avLst/>
              <a:gdLst/>
              <a:ahLst/>
              <a:cxnLst/>
              <a:rect l="l" t="t" r="r" b="b"/>
              <a:pathLst>
                <a:path w="12077" h="10877" extrusionOk="0">
                  <a:moveTo>
                    <a:pt x="3127" y="0"/>
                  </a:moveTo>
                  <a:lnTo>
                    <a:pt x="0" y="7820"/>
                  </a:lnTo>
                  <a:cubicBezTo>
                    <a:pt x="0" y="7820"/>
                    <a:pt x="5186" y="10429"/>
                    <a:pt x="7666" y="10859"/>
                  </a:cubicBezTo>
                  <a:cubicBezTo>
                    <a:pt x="7732" y="10871"/>
                    <a:pt x="7797" y="10876"/>
                    <a:pt x="7862" y="10876"/>
                  </a:cubicBezTo>
                  <a:cubicBezTo>
                    <a:pt x="10247" y="10876"/>
                    <a:pt x="12077" y="3363"/>
                    <a:pt x="12077" y="3363"/>
                  </a:cubicBezTo>
                  <a:lnTo>
                    <a:pt x="31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4306;p108">
              <a:extLst>
                <a:ext uri="{FF2B5EF4-FFF2-40B4-BE49-F238E27FC236}">
                  <a16:creationId xmlns:a16="http://schemas.microsoft.com/office/drawing/2014/main" id="{0CE25D45-0D5E-48AB-A6B4-26D7CF8ED5A3}"/>
                </a:ext>
              </a:extLst>
            </p:cNvPr>
            <p:cNvSpPr/>
            <p:nvPr/>
          </p:nvSpPr>
          <p:spPr>
            <a:xfrm>
              <a:off x="5603725" y="3561100"/>
              <a:ext cx="287625" cy="125600"/>
            </a:xfrm>
            <a:custGeom>
              <a:avLst/>
              <a:gdLst/>
              <a:ahLst/>
              <a:cxnLst/>
              <a:rect l="l" t="t" r="r" b="b"/>
              <a:pathLst>
                <a:path w="11505" h="5024" extrusionOk="0">
                  <a:moveTo>
                    <a:pt x="0" y="1"/>
                  </a:moveTo>
                  <a:lnTo>
                    <a:pt x="551" y="1689"/>
                  </a:lnTo>
                  <a:lnTo>
                    <a:pt x="9662" y="5024"/>
                  </a:lnTo>
                  <a:lnTo>
                    <a:pt x="11505" y="4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" name="Google Shape;4307;p108">
              <a:extLst>
                <a:ext uri="{FF2B5EF4-FFF2-40B4-BE49-F238E27FC236}">
                  <a16:creationId xmlns:a16="http://schemas.microsoft.com/office/drawing/2014/main" id="{DD8F29DE-F23F-4133-92FF-33D45FF42AC4}"/>
                </a:ext>
              </a:extLst>
            </p:cNvPr>
            <p:cNvSpPr/>
            <p:nvPr/>
          </p:nvSpPr>
          <p:spPr>
            <a:xfrm>
              <a:off x="5981075" y="3076475"/>
              <a:ext cx="409525" cy="749575"/>
            </a:xfrm>
            <a:custGeom>
              <a:avLst/>
              <a:gdLst/>
              <a:ahLst/>
              <a:cxnLst/>
              <a:rect l="l" t="t" r="r" b="b"/>
              <a:pathLst>
                <a:path w="16381" h="29983" extrusionOk="0">
                  <a:moveTo>
                    <a:pt x="16380" y="1"/>
                  </a:moveTo>
                  <a:lnTo>
                    <a:pt x="16380" y="1"/>
                  </a:lnTo>
                  <a:cubicBezTo>
                    <a:pt x="16287" y="75"/>
                    <a:pt x="16204" y="161"/>
                    <a:pt x="16132" y="257"/>
                  </a:cubicBezTo>
                  <a:cubicBezTo>
                    <a:pt x="15930" y="459"/>
                    <a:pt x="15714" y="708"/>
                    <a:pt x="15459" y="1016"/>
                  </a:cubicBezTo>
                  <a:cubicBezTo>
                    <a:pt x="14908" y="1689"/>
                    <a:pt x="14154" y="2697"/>
                    <a:pt x="13280" y="3982"/>
                  </a:cubicBezTo>
                  <a:cubicBezTo>
                    <a:pt x="11069" y="7358"/>
                    <a:pt x="9048" y="10855"/>
                    <a:pt x="7229" y="14458"/>
                  </a:cubicBezTo>
                  <a:cubicBezTo>
                    <a:pt x="5043" y="18646"/>
                    <a:pt x="3241" y="22546"/>
                    <a:pt x="1964" y="25371"/>
                  </a:cubicBezTo>
                  <a:cubicBezTo>
                    <a:pt x="1332" y="26783"/>
                    <a:pt x="828" y="27932"/>
                    <a:pt x="491" y="28733"/>
                  </a:cubicBezTo>
                  <a:lnTo>
                    <a:pt x="108" y="29653"/>
                  </a:lnTo>
                  <a:cubicBezTo>
                    <a:pt x="58" y="29758"/>
                    <a:pt x="23" y="29869"/>
                    <a:pt x="1" y="29983"/>
                  </a:cubicBezTo>
                  <a:cubicBezTo>
                    <a:pt x="71" y="29890"/>
                    <a:pt x="129" y="29788"/>
                    <a:pt x="176" y="29681"/>
                  </a:cubicBezTo>
                  <a:lnTo>
                    <a:pt x="613" y="28787"/>
                  </a:lnTo>
                  <a:lnTo>
                    <a:pt x="2193" y="25471"/>
                  </a:lnTo>
                  <a:cubicBezTo>
                    <a:pt x="3504" y="22688"/>
                    <a:pt x="5365" y="18815"/>
                    <a:pt x="7538" y="14619"/>
                  </a:cubicBezTo>
                  <a:cubicBezTo>
                    <a:pt x="9711" y="10423"/>
                    <a:pt x="11835" y="6711"/>
                    <a:pt x="13523" y="4116"/>
                  </a:cubicBezTo>
                  <a:cubicBezTo>
                    <a:pt x="14363" y="2819"/>
                    <a:pt x="15090" y="1769"/>
                    <a:pt x="15600" y="1096"/>
                  </a:cubicBezTo>
                  <a:lnTo>
                    <a:pt x="16192" y="297"/>
                  </a:lnTo>
                  <a:cubicBezTo>
                    <a:pt x="16268" y="208"/>
                    <a:pt x="16332" y="108"/>
                    <a:pt x="16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4308;p108">
              <a:extLst>
                <a:ext uri="{FF2B5EF4-FFF2-40B4-BE49-F238E27FC236}">
                  <a16:creationId xmlns:a16="http://schemas.microsoft.com/office/drawing/2014/main" id="{3F9F9BAE-1D43-465D-BD8E-D4EB2D71C70E}"/>
                </a:ext>
              </a:extLst>
            </p:cNvPr>
            <p:cNvSpPr/>
            <p:nvPr/>
          </p:nvSpPr>
          <p:spPr>
            <a:xfrm>
              <a:off x="4860550" y="5102675"/>
              <a:ext cx="377425" cy="188600"/>
            </a:xfrm>
            <a:custGeom>
              <a:avLst/>
              <a:gdLst/>
              <a:ahLst/>
              <a:cxnLst/>
              <a:rect l="l" t="t" r="r" b="b"/>
              <a:pathLst>
                <a:path w="15097" h="7544" extrusionOk="0">
                  <a:moveTo>
                    <a:pt x="50" y="0"/>
                  </a:moveTo>
                  <a:cubicBezTo>
                    <a:pt x="45" y="0"/>
                    <a:pt x="42" y="1"/>
                    <a:pt x="41" y="3"/>
                  </a:cubicBezTo>
                  <a:cubicBezTo>
                    <a:pt x="0" y="91"/>
                    <a:pt x="3288" y="1851"/>
                    <a:pt x="7437" y="3930"/>
                  </a:cubicBezTo>
                  <a:cubicBezTo>
                    <a:pt x="11480" y="5954"/>
                    <a:pt x="14776" y="7544"/>
                    <a:pt x="15010" y="7544"/>
                  </a:cubicBezTo>
                  <a:cubicBezTo>
                    <a:pt x="15016" y="7544"/>
                    <a:pt x="15020" y="7543"/>
                    <a:pt x="15022" y="7541"/>
                  </a:cubicBezTo>
                  <a:cubicBezTo>
                    <a:pt x="15096" y="7453"/>
                    <a:pt x="11774" y="5691"/>
                    <a:pt x="7626" y="3614"/>
                  </a:cubicBezTo>
                  <a:cubicBezTo>
                    <a:pt x="3577" y="1586"/>
                    <a:pt x="245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4309;p108">
              <a:extLst>
                <a:ext uri="{FF2B5EF4-FFF2-40B4-BE49-F238E27FC236}">
                  <a16:creationId xmlns:a16="http://schemas.microsoft.com/office/drawing/2014/main" id="{3B424B9A-2EAC-4DEB-BB6C-8A2CE871567B}"/>
                </a:ext>
              </a:extLst>
            </p:cNvPr>
            <p:cNvSpPr/>
            <p:nvPr/>
          </p:nvSpPr>
          <p:spPr>
            <a:xfrm>
              <a:off x="5148850" y="1614550"/>
              <a:ext cx="140200" cy="252325"/>
            </a:xfrm>
            <a:custGeom>
              <a:avLst/>
              <a:gdLst/>
              <a:ahLst/>
              <a:cxnLst/>
              <a:rect l="l" t="t" r="r" b="b"/>
              <a:pathLst>
                <a:path w="5608" h="10093" extrusionOk="0">
                  <a:moveTo>
                    <a:pt x="5607" y="0"/>
                  </a:moveTo>
                  <a:cubicBezTo>
                    <a:pt x="4524" y="1592"/>
                    <a:pt x="3535" y="3246"/>
                    <a:pt x="2649" y="4956"/>
                  </a:cubicBezTo>
                  <a:cubicBezTo>
                    <a:pt x="1666" y="6614"/>
                    <a:pt x="782" y="8330"/>
                    <a:pt x="0" y="10093"/>
                  </a:cubicBezTo>
                  <a:cubicBezTo>
                    <a:pt x="1088" y="8501"/>
                    <a:pt x="2076" y="6844"/>
                    <a:pt x="2958" y="5130"/>
                  </a:cubicBezTo>
                  <a:cubicBezTo>
                    <a:pt x="3942" y="3474"/>
                    <a:pt x="4827" y="1761"/>
                    <a:pt x="5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4310;p108">
              <a:extLst>
                <a:ext uri="{FF2B5EF4-FFF2-40B4-BE49-F238E27FC236}">
                  <a16:creationId xmlns:a16="http://schemas.microsoft.com/office/drawing/2014/main" id="{9D334EEF-78EE-48C5-B958-40505055BD97}"/>
                </a:ext>
              </a:extLst>
            </p:cNvPr>
            <p:cNvSpPr/>
            <p:nvPr/>
          </p:nvSpPr>
          <p:spPr>
            <a:xfrm>
              <a:off x="5103925" y="1103000"/>
              <a:ext cx="950100" cy="1267175"/>
            </a:xfrm>
            <a:custGeom>
              <a:avLst/>
              <a:gdLst/>
              <a:ahLst/>
              <a:cxnLst/>
              <a:rect l="l" t="t" r="r" b="b"/>
              <a:pathLst>
                <a:path w="38004" h="50687" extrusionOk="0">
                  <a:moveTo>
                    <a:pt x="34589" y="1"/>
                  </a:moveTo>
                  <a:cubicBezTo>
                    <a:pt x="27536" y="54"/>
                    <a:pt x="22916" y="8325"/>
                    <a:pt x="23165" y="12951"/>
                  </a:cubicBezTo>
                  <a:cubicBezTo>
                    <a:pt x="23475" y="19050"/>
                    <a:pt x="21861" y="32282"/>
                    <a:pt x="21861" y="32282"/>
                  </a:cubicBezTo>
                  <a:lnTo>
                    <a:pt x="5662" y="19206"/>
                  </a:lnTo>
                  <a:lnTo>
                    <a:pt x="0" y="29136"/>
                  </a:lnTo>
                  <a:cubicBezTo>
                    <a:pt x="0" y="29136"/>
                    <a:pt x="20100" y="50687"/>
                    <a:pt x="29532" y="50687"/>
                  </a:cubicBezTo>
                  <a:cubicBezTo>
                    <a:pt x="30190" y="50687"/>
                    <a:pt x="30797" y="50582"/>
                    <a:pt x="31341" y="50357"/>
                  </a:cubicBezTo>
                  <a:cubicBezTo>
                    <a:pt x="32893" y="49657"/>
                    <a:pt x="34102" y="48366"/>
                    <a:pt x="34703" y="46773"/>
                  </a:cubicBezTo>
                  <a:cubicBezTo>
                    <a:pt x="37924" y="39383"/>
                    <a:pt x="38004" y="27629"/>
                    <a:pt x="37103" y="15984"/>
                  </a:cubicBezTo>
                  <a:cubicBezTo>
                    <a:pt x="36310" y="5716"/>
                    <a:pt x="35376" y="1"/>
                    <a:pt x="3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4311;p108">
              <a:extLst>
                <a:ext uri="{FF2B5EF4-FFF2-40B4-BE49-F238E27FC236}">
                  <a16:creationId xmlns:a16="http://schemas.microsoft.com/office/drawing/2014/main" id="{D1B5C1A9-EB94-4A39-AC9F-CCFA3DABEDBB}"/>
                </a:ext>
              </a:extLst>
            </p:cNvPr>
            <p:cNvSpPr/>
            <p:nvPr/>
          </p:nvSpPr>
          <p:spPr>
            <a:xfrm>
              <a:off x="5731300" y="1102175"/>
              <a:ext cx="950100" cy="1603675"/>
            </a:xfrm>
            <a:custGeom>
              <a:avLst/>
              <a:gdLst/>
              <a:ahLst/>
              <a:cxnLst/>
              <a:rect l="l" t="t" r="r" b="b"/>
              <a:pathLst>
                <a:path w="38004" h="64147" extrusionOk="0">
                  <a:moveTo>
                    <a:pt x="13995" y="1"/>
                  </a:moveTo>
                  <a:cubicBezTo>
                    <a:pt x="11439" y="1"/>
                    <a:pt x="7577" y="267"/>
                    <a:pt x="4707" y="1392"/>
                  </a:cubicBezTo>
                  <a:cubicBezTo>
                    <a:pt x="2919" y="2098"/>
                    <a:pt x="0" y="64147"/>
                    <a:pt x="0" y="64147"/>
                  </a:cubicBezTo>
                  <a:lnTo>
                    <a:pt x="36161" y="62008"/>
                  </a:lnTo>
                  <a:cubicBezTo>
                    <a:pt x="36161" y="62008"/>
                    <a:pt x="38004" y="13260"/>
                    <a:pt x="34365" y="7733"/>
                  </a:cubicBezTo>
                  <a:cubicBezTo>
                    <a:pt x="30728" y="2206"/>
                    <a:pt x="16663" y="149"/>
                    <a:pt x="16663" y="149"/>
                  </a:cubicBezTo>
                  <a:cubicBezTo>
                    <a:pt x="16468" y="86"/>
                    <a:pt x="15441" y="1"/>
                    <a:pt x="13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6" name="Google Shape;4312;p108">
              <a:extLst>
                <a:ext uri="{FF2B5EF4-FFF2-40B4-BE49-F238E27FC236}">
                  <a16:creationId xmlns:a16="http://schemas.microsoft.com/office/drawing/2014/main" id="{3BB1494D-96E7-477D-A520-412B849D8BCA}"/>
                </a:ext>
              </a:extLst>
            </p:cNvPr>
            <p:cNvSpPr/>
            <p:nvPr/>
          </p:nvSpPr>
          <p:spPr>
            <a:xfrm>
              <a:off x="3696350" y="590475"/>
              <a:ext cx="1998250" cy="1574100"/>
            </a:xfrm>
            <a:custGeom>
              <a:avLst/>
              <a:gdLst/>
              <a:ahLst/>
              <a:cxnLst/>
              <a:rect l="l" t="t" r="r" b="b"/>
              <a:pathLst>
                <a:path w="79930" h="62964" extrusionOk="0">
                  <a:moveTo>
                    <a:pt x="20318" y="1"/>
                  </a:moveTo>
                  <a:cubicBezTo>
                    <a:pt x="18531" y="1"/>
                    <a:pt x="17084" y="1449"/>
                    <a:pt x="17084" y="3235"/>
                  </a:cubicBezTo>
                  <a:lnTo>
                    <a:pt x="17084" y="24226"/>
                  </a:lnTo>
                  <a:lnTo>
                    <a:pt x="15659" y="24226"/>
                  </a:lnTo>
                  <a:cubicBezTo>
                    <a:pt x="15000" y="24221"/>
                    <a:pt x="14351" y="24064"/>
                    <a:pt x="13762" y="23770"/>
                  </a:cubicBezTo>
                  <a:cubicBezTo>
                    <a:pt x="12540" y="23181"/>
                    <a:pt x="11248" y="22902"/>
                    <a:pt x="9977" y="22902"/>
                  </a:cubicBezTo>
                  <a:cubicBezTo>
                    <a:pt x="6724" y="22902"/>
                    <a:pt x="3601" y="24726"/>
                    <a:pt x="2094" y="27853"/>
                  </a:cubicBezTo>
                  <a:cubicBezTo>
                    <a:pt x="0" y="32202"/>
                    <a:pt x="1828" y="37427"/>
                    <a:pt x="6178" y="39521"/>
                  </a:cubicBezTo>
                  <a:cubicBezTo>
                    <a:pt x="7375" y="40097"/>
                    <a:pt x="8672" y="40387"/>
                    <a:pt x="9971" y="40387"/>
                  </a:cubicBezTo>
                  <a:cubicBezTo>
                    <a:pt x="11170" y="40387"/>
                    <a:pt x="12370" y="40140"/>
                    <a:pt x="13494" y="39645"/>
                  </a:cubicBezTo>
                  <a:cubicBezTo>
                    <a:pt x="14049" y="39392"/>
                    <a:pt x="14652" y="39259"/>
                    <a:pt x="15262" y="39255"/>
                  </a:cubicBezTo>
                  <a:lnTo>
                    <a:pt x="17110" y="39255"/>
                  </a:lnTo>
                  <a:lnTo>
                    <a:pt x="17110" y="59723"/>
                  </a:lnTo>
                  <a:cubicBezTo>
                    <a:pt x="17107" y="61509"/>
                    <a:pt x="18552" y="62959"/>
                    <a:pt x="20337" y="62963"/>
                  </a:cubicBezTo>
                  <a:lnTo>
                    <a:pt x="77290" y="62963"/>
                  </a:lnTo>
                  <a:cubicBezTo>
                    <a:pt x="78745" y="62963"/>
                    <a:pt x="79926" y="61784"/>
                    <a:pt x="79926" y="60329"/>
                  </a:cubicBezTo>
                  <a:lnTo>
                    <a:pt x="79926" y="2636"/>
                  </a:lnTo>
                  <a:cubicBezTo>
                    <a:pt x="79930" y="1185"/>
                    <a:pt x="78756" y="4"/>
                    <a:pt x="77303" y="1"/>
                  </a:cubicBezTo>
                  <a:lnTo>
                    <a:pt x="56714" y="1"/>
                  </a:lnTo>
                  <a:lnTo>
                    <a:pt x="56714" y="2334"/>
                  </a:lnTo>
                  <a:cubicBezTo>
                    <a:pt x="56713" y="2873"/>
                    <a:pt x="56818" y="3409"/>
                    <a:pt x="57024" y="3907"/>
                  </a:cubicBezTo>
                  <a:cubicBezTo>
                    <a:pt x="58857" y="8374"/>
                    <a:pt x="56723" y="13480"/>
                    <a:pt x="52258" y="15314"/>
                  </a:cubicBezTo>
                  <a:cubicBezTo>
                    <a:pt x="51171" y="15759"/>
                    <a:pt x="50047" y="15970"/>
                    <a:pt x="48942" y="15970"/>
                  </a:cubicBezTo>
                  <a:cubicBezTo>
                    <a:pt x="45501" y="15970"/>
                    <a:pt x="42239" y="13926"/>
                    <a:pt x="40852" y="10547"/>
                  </a:cubicBezTo>
                  <a:cubicBezTo>
                    <a:pt x="40489" y="9665"/>
                    <a:pt x="40274" y="8730"/>
                    <a:pt x="40214" y="7780"/>
                  </a:cubicBezTo>
                  <a:lnTo>
                    <a:pt x="40167" y="7780"/>
                  </a:lnTo>
                  <a:cubicBezTo>
                    <a:pt x="40062" y="6301"/>
                    <a:pt x="40337" y="4820"/>
                    <a:pt x="40967" y="3478"/>
                  </a:cubicBezTo>
                  <a:cubicBezTo>
                    <a:pt x="41247" y="2903"/>
                    <a:pt x="41393" y="2274"/>
                    <a:pt x="41397" y="1635"/>
                  </a:cubicBezTo>
                  <a:lnTo>
                    <a:pt x="413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4313;p108">
              <a:extLst>
                <a:ext uri="{FF2B5EF4-FFF2-40B4-BE49-F238E27FC236}">
                  <a16:creationId xmlns:a16="http://schemas.microsoft.com/office/drawing/2014/main" id="{E5F0DF5A-4E9E-4C51-A6E2-01809E549AF6}"/>
                </a:ext>
              </a:extLst>
            </p:cNvPr>
            <p:cNvSpPr/>
            <p:nvPr/>
          </p:nvSpPr>
          <p:spPr>
            <a:xfrm>
              <a:off x="5753775" y="1365100"/>
              <a:ext cx="42600" cy="997000"/>
            </a:xfrm>
            <a:custGeom>
              <a:avLst/>
              <a:gdLst/>
              <a:ahLst/>
              <a:cxnLst/>
              <a:rect l="l" t="t" r="r" b="b"/>
              <a:pathLst>
                <a:path w="1704" h="39880" extrusionOk="0">
                  <a:moveTo>
                    <a:pt x="1555" y="0"/>
                  </a:moveTo>
                  <a:cubicBezTo>
                    <a:pt x="1503" y="135"/>
                    <a:pt x="1469" y="278"/>
                    <a:pt x="1453" y="423"/>
                  </a:cubicBezTo>
                  <a:cubicBezTo>
                    <a:pt x="1420" y="725"/>
                    <a:pt x="1420" y="1115"/>
                    <a:pt x="1420" y="1586"/>
                  </a:cubicBezTo>
                  <a:cubicBezTo>
                    <a:pt x="1407" y="2643"/>
                    <a:pt x="1360" y="4094"/>
                    <a:pt x="1360" y="5862"/>
                  </a:cubicBezTo>
                  <a:cubicBezTo>
                    <a:pt x="1313" y="9494"/>
                    <a:pt x="1293" y="14476"/>
                    <a:pt x="1206" y="19983"/>
                  </a:cubicBezTo>
                  <a:cubicBezTo>
                    <a:pt x="1118" y="25490"/>
                    <a:pt x="842" y="30465"/>
                    <a:pt x="533" y="34063"/>
                  </a:cubicBezTo>
                  <a:cubicBezTo>
                    <a:pt x="379" y="35859"/>
                    <a:pt x="231" y="37310"/>
                    <a:pt x="130" y="38319"/>
                  </a:cubicBezTo>
                  <a:cubicBezTo>
                    <a:pt x="76" y="38804"/>
                    <a:pt x="42" y="39173"/>
                    <a:pt x="10" y="39475"/>
                  </a:cubicBezTo>
                  <a:cubicBezTo>
                    <a:pt x="0" y="39610"/>
                    <a:pt x="0" y="39745"/>
                    <a:pt x="10" y="39879"/>
                  </a:cubicBezTo>
                  <a:cubicBezTo>
                    <a:pt x="57" y="39751"/>
                    <a:pt x="87" y="39618"/>
                    <a:pt x="96" y="39483"/>
                  </a:cubicBezTo>
                  <a:cubicBezTo>
                    <a:pt x="150" y="39179"/>
                    <a:pt x="211" y="38804"/>
                    <a:pt x="284" y="38332"/>
                  </a:cubicBezTo>
                  <a:cubicBezTo>
                    <a:pt x="432" y="37331"/>
                    <a:pt x="614" y="35885"/>
                    <a:pt x="803" y="34083"/>
                  </a:cubicBezTo>
                  <a:cubicBezTo>
                    <a:pt x="1172" y="30466"/>
                    <a:pt x="1474" y="25484"/>
                    <a:pt x="1589" y="19963"/>
                  </a:cubicBezTo>
                  <a:cubicBezTo>
                    <a:pt x="1703" y="14443"/>
                    <a:pt x="1643" y="9454"/>
                    <a:pt x="1643" y="5843"/>
                  </a:cubicBezTo>
                  <a:cubicBezTo>
                    <a:pt x="1589" y="4074"/>
                    <a:pt x="1589" y="2622"/>
                    <a:pt x="1589" y="1567"/>
                  </a:cubicBezTo>
                  <a:lnTo>
                    <a:pt x="1589" y="403"/>
                  </a:lnTo>
                  <a:cubicBezTo>
                    <a:pt x="1588" y="268"/>
                    <a:pt x="1576" y="132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4314;p108">
              <a:extLst>
                <a:ext uri="{FF2B5EF4-FFF2-40B4-BE49-F238E27FC236}">
                  <a16:creationId xmlns:a16="http://schemas.microsoft.com/office/drawing/2014/main" id="{343F4D7D-CCF0-460D-BABE-25F0A5396D68}"/>
                </a:ext>
              </a:extLst>
            </p:cNvPr>
            <p:cNvSpPr/>
            <p:nvPr/>
          </p:nvSpPr>
          <p:spPr>
            <a:xfrm>
              <a:off x="6215575" y="531325"/>
              <a:ext cx="183700" cy="393950"/>
            </a:xfrm>
            <a:custGeom>
              <a:avLst/>
              <a:gdLst/>
              <a:ahLst/>
              <a:cxnLst/>
              <a:rect l="l" t="t" r="r" b="b"/>
              <a:pathLst>
                <a:path w="7348" h="15758" extrusionOk="0">
                  <a:moveTo>
                    <a:pt x="4593" y="0"/>
                  </a:moveTo>
                  <a:lnTo>
                    <a:pt x="1507" y="2952"/>
                  </a:lnTo>
                  <a:lnTo>
                    <a:pt x="1" y="15727"/>
                  </a:lnTo>
                  <a:cubicBezTo>
                    <a:pt x="155" y="15748"/>
                    <a:pt x="295" y="15757"/>
                    <a:pt x="424" y="15757"/>
                  </a:cubicBezTo>
                  <a:cubicBezTo>
                    <a:pt x="1886" y="15757"/>
                    <a:pt x="1729" y="14497"/>
                    <a:pt x="1674" y="14211"/>
                  </a:cubicBezTo>
                  <a:lnTo>
                    <a:pt x="1674" y="14211"/>
                  </a:lnTo>
                  <a:cubicBezTo>
                    <a:pt x="1822" y="14837"/>
                    <a:pt x="2381" y="15245"/>
                    <a:pt x="2982" y="15245"/>
                  </a:cubicBezTo>
                  <a:cubicBezTo>
                    <a:pt x="3169" y="15245"/>
                    <a:pt x="3360" y="15206"/>
                    <a:pt x="3544" y="15121"/>
                  </a:cubicBezTo>
                  <a:cubicBezTo>
                    <a:pt x="4286" y="14690"/>
                    <a:pt x="4692" y="13853"/>
                    <a:pt x="4572" y="13003"/>
                  </a:cubicBezTo>
                  <a:lnTo>
                    <a:pt x="4572" y="13003"/>
                  </a:lnTo>
                  <a:cubicBezTo>
                    <a:pt x="4868" y="13346"/>
                    <a:pt x="5294" y="13537"/>
                    <a:pt x="5736" y="13537"/>
                  </a:cubicBezTo>
                  <a:cubicBezTo>
                    <a:pt x="5837" y="13537"/>
                    <a:pt x="5938" y="13528"/>
                    <a:pt x="6040" y="13507"/>
                  </a:cubicBezTo>
                  <a:cubicBezTo>
                    <a:pt x="6584" y="13396"/>
                    <a:pt x="7026" y="13001"/>
                    <a:pt x="7195" y="12472"/>
                  </a:cubicBezTo>
                  <a:cubicBezTo>
                    <a:pt x="7347" y="11880"/>
                    <a:pt x="7246" y="11253"/>
                    <a:pt x="6919" y="10738"/>
                  </a:cubicBezTo>
                  <a:cubicBezTo>
                    <a:pt x="6593" y="10231"/>
                    <a:pt x="6233" y="9746"/>
                    <a:pt x="5843" y="9286"/>
                  </a:cubicBezTo>
                  <a:cubicBezTo>
                    <a:pt x="4049" y="6892"/>
                    <a:pt x="4015" y="3671"/>
                    <a:pt x="4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4315;p108">
              <a:extLst>
                <a:ext uri="{FF2B5EF4-FFF2-40B4-BE49-F238E27FC236}">
                  <a16:creationId xmlns:a16="http://schemas.microsoft.com/office/drawing/2014/main" id="{9E499044-1710-4EE8-BB0B-787CF2B3AD97}"/>
                </a:ext>
              </a:extLst>
            </p:cNvPr>
            <p:cNvSpPr/>
            <p:nvPr/>
          </p:nvSpPr>
          <p:spPr>
            <a:xfrm>
              <a:off x="5831475" y="429375"/>
              <a:ext cx="448175" cy="807975"/>
            </a:xfrm>
            <a:custGeom>
              <a:avLst/>
              <a:gdLst/>
              <a:ahLst/>
              <a:cxnLst/>
              <a:rect l="l" t="t" r="r" b="b"/>
              <a:pathLst>
                <a:path w="17927" h="32319" extrusionOk="0">
                  <a:moveTo>
                    <a:pt x="7271" y="1"/>
                  </a:moveTo>
                  <a:cubicBezTo>
                    <a:pt x="5088" y="1"/>
                    <a:pt x="2893" y="437"/>
                    <a:pt x="820" y="1327"/>
                  </a:cubicBezTo>
                  <a:cubicBezTo>
                    <a:pt x="820" y="1327"/>
                    <a:pt x="1" y="12133"/>
                    <a:pt x="61" y="16839"/>
                  </a:cubicBezTo>
                  <a:cubicBezTo>
                    <a:pt x="121" y="21545"/>
                    <a:pt x="4828" y="22278"/>
                    <a:pt x="4828" y="22278"/>
                  </a:cubicBezTo>
                  <a:cubicBezTo>
                    <a:pt x="4828" y="22278"/>
                    <a:pt x="4654" y="23832"/>
                    <a:pt x="4459" y="25742"/>
                  </a:cubicBezTo>
                  <a:cubicBezTo>
                    <a:pt x="4436" y="25950"/>
                    <a:pt x="4426" y="26158"/>
                    <a:pt x="4426" y="26366"/>
                  </a:cubicBezTo>
                  <a:cubicBezTo>
                    <a:pt x="4426" y="29652"/>
                    <a:pt x="7089" y="32318"/>
                    <a:pt x="10376" y="32318"/>
                  </a:cubicBezTo>
                  <a:cubicBezTo>
                    <a:pt x="13491" y="32309"/>
                    <a:pt x="16072" y="29898"/>
                    <a:pt x="16293" y="26791"/>
                  </a:cubicBezTo>
                  <a:lnTo>
                    <a:pt x="17926" y="3929"/>
                  </a:lnTo>
                  <a:lnTo>
                    <a:pt x="17253" y="3398"/>
                  </a:lnTo>
                  <a:cubicBezTo>
                    <a:pt x="14344" y="1157"/>
                    <a:pt x="10823" y="1"/>
                    <a:pt x="727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0" name="Google Shape;4316;p108">
              <a:extLst>
                <a:ext uri="{FF2B5EF4-FFF2-40B4-BE49-F238E27FC236}">
                  <a16:creationId xmlns:a16="http://schemas.microsoft.com/office/drawing/2014/main" id="{DD5E0241-1206-45AA-907E-C070DA6C3379}"/>
                </a:ext>
              </a:extLst>
            </p:cNvPr>
            <p:cNvSpPr/>
            <p:nvPr/>
          </p:nvSpPr>
          <p:spPr>
            <a:xfrm>
              <a:off x="5852125" y="645950"/>
              <a:ext cx="37325" cy="33600"/>
            </a:xfrm>
            <a:custGeom>
              <a:avLst/>
              <a:gdLst/>
              <a:ahLst/>
              <a:cxnLst/>
              <a:rect l="l" t="t" r="r" b="b"/>
              <a:pathLst>
                <a:path w="1493" h="1344" extrusionOk="0">
                  <a:moveTo>
                    <a:pt x="749" y="0"/>
                  </a:moveTo>
                  <a:cubicBezTo>
                    <a:pt x="587" y="0"/>
                    <a:pt x="425" y="58"/>
                    <a:pt x="296" y="175"/>
                  </a:cubicBezTo>
                  <a:cubicBezTo>
                    <a:pt x="23" y="424"/>
                    <a:pt x="1" y="845"/>
                    <a:pt x="247" y="1120"/>
                  </a:cubicBezTo>
                  <a:cubicBezTo>
                    <a:pt x="380" y="1268"/>
                    <a:pt x="564" y="1344"/>
                    <a:pt x="748" y="1344"/>
                  </a:cubicBezTo>
                  <a:cubicBezTo>
                    <a:pt x="907" y="1344"/>
                    <a:pt x="1065" y="1288"/>
                    <a:pt x="1193" y="1175"/>
                  </a:cubicBezTo>
                  <a:lnTo>
                    <a:pt x="1205" y="1163"/>
                  </a:lnTo>
                  <a:cubicBezTo>
                    <a:pt x="1476" y="912"/>
                    <a:pt x="1493" y="489"/>
                    <a:pt x="1243" y="217"/>
                  </a:cubicBezTo>
                  <a:cubicBezTo>
                    <a:pt x="1110" y="73"/>
                    <a:pt x="930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1" name="Google Shape;4317;p108">
              <a:extLst>
                <a:ext uri="{FF2B5EF4-FFF2-40B4-BE49-F238E27FC236}">
                  <a16:creationId xmlns:a16="http://schemas.microsoft.com/office/drawing/2014/main" id="{5C97FB8B-D34C-43AD-A279-3ECA98013EE9}"/>
                </a:ext>
              </a:extLst>
            </p:cNvPr>
            <p:cNvSpPr/>
            <p:nvPr/>
          </p:nvSpPr>
          <p:spPr>
            <a:xfrm>
              <a:off x="5848800" y="621225"/>
              <a:ext cx="61850" cy="16975"/>
            </a:xfrm>
            <a:custGeom>
              <a:avLst/>
              <a:gdLst/>
              <a:ahLst/>
              <a:cxnLst/>
              <a:rect l="l" t="t" r="r" b="b"/>
              <a:pathLst>
                <a:path w="2474" h="679" extrusionOk="0">
                  <a:moveTo>
                    <a:pt x="1252" y="0"/>
                  </a:moveTo>
                  <a:cubicBezTo>
                    <a:pt x="1240" y="0"/>
                    <a:pt x="1228" y="1"/>
                    <a:pt x="1216" y="1"/>
                  </a:cubicBezTo>
                  <a:cubicBezTo>
                    <a:pt x="876" y="1"/>
                    <a:pt x="543" y="109"/>
                    <a:pt x="268" y="310"/>
                  </a:cubicBezTo>
                  <a:cubicBezTo>
                    <a:pt x="67" y="485"/>
                    <a:pt x="0" y="633"/>
                    <a:pt x="34" y="667"/>
                  </a:cubicBezTo>
                  <a:cubicBezTo>
                    <a:pt x="42" y="675"/>
                    <a:pt x="53" y="679"/>
                    <a:pt x="68" y="679"/>
                  </a:cubicBezTo>
                  <a:cubicBezTo>
                    <a:pt x="203" y="679"/>
                    <a:pt x="637" y="391"/>
                    <a:pt x="1217" y="391"/>
                  </a:cubicBezTo>
                  <a:cubicBezTo>
                    <a:pt x="1792" y="391"/>
                    <a:pt x="2234" y="652"/>
                    <a:pt x="2371" y="652"/>
                  </a:cubicBezTo>
                  <a:cubicBezTo>
                    <a:pt x="2387" y="652"/>
                    <a:pt x="2400" y="648"/>
                    <a:pt x="2407" y="639"/>
                  </a:cubicBezTo>
                  <a:cubicBezTo>
                    <a:pt x="2474" y="560"/>
                    <a:pt x="2374" y="459"/>
                    <a:pt x="2165" y="297"/>
                  </a:cubicBezTo>
                  <a:cubicBezTo>
                    <a:pt x="1900" y="103"/>
                    <a:pt x="1580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4318;p108">
              <a:extLst>
                <a:ext uri="{FF2B5EF4-FFF2-40B4-BE49-F238E27FC236}">
                  <a16:creationId xmlns:a16="http://schemas.microsoft.com/office/drawing/2014/main" id="{51DD59EC-EEA2-497F-8694-F31F0428AD17}"/>
                </a:ext>
              </a:extLst>
            </p:cNvPr>
            <p:cNvSpPr/>
            <p:nvPr/>
          </p:nvSpPr>
          <p:spPr>
            <a:xfrm>
              <a:off x="6025750" y="660000"/>
              <a:ext cx="39075" cy="34325"/>
            </a:xfrm>
            <a:custGeom>
              <a:avLst/>
              <a:gdLst/>
              <a:ahLst/>
              <a:cxnLst/>
              <a:rect l="l" t="t" r="r" b="b"/>
              <a:pathLst>
                <a:path w="1563" h="1373" extrusionOk="0">
                  <a:moveTo>
                    <a:pt x="784" y="1"/>
                  </a:moveTo>
                  <a:cubicBezTo>
                    <a:pt x="665" y="1"/>
                    <a:pt x="546" y="32"/>
                    <a:pt x="437" y="98"/>
                  </a:cubicBezTo>
                  <a:lnTo>
                    <a:pt x="426" y="104"/>
                  </a:lnTo>
                  <a:cubicBezTo>
                    <a:pt x="106" y="293"/>
                    <a:pt x="0" y="705"/>
                    <a:pt x="189" y="1026"/>
                  </a:cubicBezTo>
                  <a:cubicBezTo>
                    <a:pt x="191" y="1029"/>
                    <a:pt x="195" y="1035"/>
                    <a:pt x="198" y="1039"/>
                  </a:cubicBezTo>
                  <a:cubicBezTo>
                    <a:pt x="323" y="1253"/>
                    <a:pt x="548" y="1372"/>
                    <a:pt x="779" y="1372"/>
                  </a:cubicBezTo>
                  <a:cubicBezTo>
                    <a:pt x="894" y="1372"/>
                    <a:pt x="1010" y="1343"/>
                    <a:pt x="1117" y="1281"/>
                  </a:cubicBezTo>
                  <a:cubicBezTo>
                    <a:pt x="1124" y="1277"/>
                    <a:pt x="1132" y="1272"/>
                    <a:pt x="1139" y="1268"/>
                  </a:cubicBezTo>
                  <a:cubicBezTo>
                    <a:pt x="1458" y="1078"/>
                    <a:pt x="1563" y="664"/>
                    <a:pt x="1373" y="346"/>
                  </a:cubicBezTo>
                  <a:cubicBezTo>
                    <a:pt x="1369" y="340"/>
                    <a:pt x="1365" y="333"/>
                    <a:pt x="1361" y="327"/>
                  </a:cubicBezTo>
                  <a:cubicBezTo>
                    <a:pt x="1235" y="117"/>
                    <a:pt x="1012" y="1"/>
                    <a:pt x="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3" name="Google Shape;4319;p108">
              <a:extLst>
                <a:ext uri="{FF2B5EF4-FFF2-40B4-BE49-F238E27FC236}">
                  <a16:creationId xmlns:a16="http://schemas.microsoft.com/office/drawing/2014/main" id="{CA73A936-2E68-4BB8-852B-B345B3545E04}"/>
                </a:ext>
              </a:extLst>
            </p:cNvPr>
            <p:cNvSpPr/>
            <p:nvPr/>
          </p:nvSpPr>
          <p:spPr>
            <a:xfrm>
              <a:off x="6024800" y="635500"/>
              <a:ext cx="61900" cy="17000"/>
            </a:xfrm>
            <a:custGeom>
              <a:avLst/>
              <a:gdLst/>
              <a:ahLst/>
              <a:cxnLst/>
              <a:rect l="l" t="t" r="r" b="b"/>
              <a:pathLst>
                <a:path w="2476" h="680" extrusionOk="0">
                  <a:moveTo>
                    <a:pt x="1247" y="0"/>
                  </a:moveTo>
                  <a:cubicBezTo>
                    <a:pt x="1235" y="0"/>
                    <a:pt x="1223" y="0"/>
                    <a:pt x="1211" y="0"/>
                  </a:cubicBezTo>
                  <a:cubicBezTo>
                    <a:pt x="869" y="2"/>
                    <a:pt x="538" y="114"/>
                    <a:pt x="268" y="324"/>
                  </a:cubicBezTo>
                  <a:cubicBezTo>
                    <a:pt x="67" y="486"/>
                    <a:pt x="0" y="634"/>
                    <a:pt x="34" y="668"/>
                  </a:cubicBezTo>
                  <a:cubicBezTo>
                    <a:pt x="42" y="676"/>
                    <a:pt x="53" y="680"/>
                    <a:pt x="68" y="680"/>
                  </a:cubicBezTo>
                  <a:cubicBezTo>
                    <a:pt x="203" y="680"/>
                    <a:pt x="637" y="392"/>
                    <a:pt x="1217" y="392"/>
                  </a:cubicBezTo>
                  <a:cubicBezTo>
                    <a:pt x="1792" y="392"/>
                    <a:pt x="2234" y="653"/>
                    <a:pt x="2371" y="653"/>
                  </a:cubicBezTo>
                  <a:cubicBezTo>
                    <a:pt x="2388" y="653"/>
                    <a:pt x="2400" y="649"/>
                    <a:pt x="2407" y="640"/>
                  </a:cubicBezTo>
                  <a:cubicBezTo>
                    <a:pt x="2475" y="559"/>
                    <a:pt x="2367" y="459"/>
                    <a:pt x="2165" y="298"/>
                  </a:cubicBezTo>
                  <a:cubicBezTo>
                    <a:pt x="1897" y="104"/>
                    <a:pt x="1576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4" name="Google Shape;4320;p108">
              <a:extLst>
                <a:ext uri="{FF2B5EF4-FFF2-40B4-BE49-F238E27FC236}">
                  <a16:creationId xmlns:a16="http://schemas.microsoft.com/office/drawing/2014/main" id="{363D800D-FDC6-4947-8684-DBD776A8E45C}"/>
                </a:ext>
              </a:extLst>
            </p:cNvPr>
            <p:cNvSpPr/>
            <p:nvPr/>
          </p:nvSpPr>
          <p:spPr>
            <a:xfrm>
              <a:off x="5918100" y="644300"/>
              <a:ext cx="52075" cy="143575"/>
            </a:xfrm>
            <a:custGeom>
              <a:avLst/>
              <a:gdLst/>
              <a:ahLst/>
              <a:cxnLst/>
              <a:rect l="l" t="t" r="r" b="b"/>
              <a:pathLst>
                <a:path w="2083" h="5743" extrusionOk="0">
                  <a:moveTo>
                    <a:pt x="2082" y="0"/>
                  </a:moveTo>
                  <a:cubicBezTo>
                    <a:pt x="1487" y="1068"/>
                    <a:pt x="1000" y="2195"/>
                    <a:pt x="630" y="3362"/>
                  </a:cubicBezTo>
                  <a:cubicBezTo>
                    <a:pt x="462" y="3820"/>
                    <a:pt x="301" y="4257"/>
                    <a:pt x="147" y="4707"/>
                  </a:cubicBezTo>
                  <a:cubicBezTo>
                    <a:pt x="33" y="4924"/>
                    <a:pt x="0" y="5174"/>
                    <a:pt x="53" y="5412"/>
                  </a:cubicBezTo>
                  <a:cubicBezTo>
                    <a:pt x="100" y="5543"/>
                    <a:pt x="207" y="5643"/>
                    <a:pt x="342" y="5682"/>
                  </a:cubicBezTo>
                  <a:cubicBezTo>
                    <a:pt x="436" y="5706"/>
                    <a:pt x="533" y="5720"/>
                    <a:pt x="630" y="5723"/>
                  </a:cubicBezTo>
                  <a:cubicBezTo>
                    <a:pt x="749" y="5736"/>
                    <a:pt x="868" y="5743"/>
                    <a:pt x="988" y="5743"/>
                  </a:cubicBezTo>
                  <a:cubicBezTo>
                    <a:pt x="1229" y="5743"/>
                    <a:pt x="1470" y="5715"/>
                    <a:pt x="1707" y="5661"/>
                  </a:cubicBezTo>
                  <a:cubicBezTo>
                    <a:pt x="1371" y="5533"/>
                    <a:pt x="1016" y="5458"/>
                    <a:pt x="657" y="5439"/>
                  </a:cubicBezTo>
                  <a:cubicBezTo>
                    <a:pt x="490" y="5439"/>
                    <a:pt x="355" y="5385"/>
                    <a:pt x="342" y="5292"/>
                  </a:cubicBezTo>
                  <a:cubicBezTo>
                    <a:pt x="334" y="5122"/>
                    <a:pt x="376" y="4954"/>
                    <a:pt x="462" y="4808"/>
                  </a:cubicBezTo>
                  <a:lnTo>
                    <a:pt x="973" y="3462"/>
                  </a:lnTo>
                  <a:cubicBezTo>
                    <a:pt x="1462" y="2350"/>
                    <a:pt x="1834" y="1189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5" name="Google Shape;4321;p108">
              <a:extLst>
                <a:ext uri="{FF2B5EF4-FFF2-40B4-BE49-F238E27FC236}">
                  <a16:creationId xmlns:a16="http://schemas.microsoft.com/office/drawing/2014/main" id="{1665B4A1-40A9-4CEB-949E-A8854B0A9E1B}"/>
                </a:ext>
              </a:extLst>
            </p:cNvPr>
            <p:cNvSpPr/>
            <p:nvPr/>
          </p:nvSpPr>
          <p:spPr>
            <a:xfrm>
              <a:off x="5933875" y="801975"/>
              <a:ext cx="88100" cy="45375"/>
            </a:xfrm>
            <a:custGeom>
              <a:avLst/>
              <a:gdLst/>
              <a:ahLst/>
              <a:cxnLst/>
              <a:rect l="l" t="t" r="r" b="b"/>
              <a:pathLst>
                <a:path w="3524" h="1815" extrusionOk="0">
                  <a:moveTo>
                    <a:pt x="3290" y="0"/>
                  </a:moveTo>
                  <a:cubicBezTo>
                    <a:pt x="3229" y="0"/>
                    <a:pt x="1263" y="996"/>
                    <a:pt x="97" y="996"/>
                  </a:cubicBezTo>
                  <a:cubicBezTo>
                    <a:pt x="64" y="996"/>
                    <a:pt x="32" y="996"/>
                    <a:pt x="0" y="994"/>
                  </a:cubicBezTo>
                  <a:lnTo>
                    <a:pt x="0" y="994"/>
                  </a:lnTo>
                  <a:cubicBezTo>
                    <a:pt x="336" y="1517"/>
                    <a:pt x="909" y="1815"/>
                    <a:pt x="1504" y="1815"/>
                  </a:cubicBezTo>
                  <a:cubicBezTo>
                    <a:pt x="1706" y="1815"/>
                    <a:pt x="1912" y="1780"/>
                    <a:pt x="2111" y="1709"/>
                  </a:cubicBezTo>
                  <a:cubicBezTo>
                    <a:pt x="3523" y="1189"/>
                    <a:pt x="3180" y="74"/>
                    <a:pt x="3180" y="74"/>
                  </a:cubicBezTo>
                  <a:cubicBezTo>
                    <a:pt x="3266" y="22"/>
                    <a:pt x="3299" y="0"/>
                    <a:pt x="3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6" name="Google Shape;4322;p108">
              <a:extLst>
                <a:ext uri="{FF2B5EF4-FFF2-40B4-BE49-F238E27FC236}">
                  <a16:creationId xmlns:a16="http://schemas.microsoft.com/office/drawing/2014/main" id="{C3EA3E43-E062-48BC-8F5A-D93DD9C1064C}"/>
                </a:ext>
              </a:extLst>
            </p:cNvPr>
            <p:cNvSpPr/>
            <p:nvPr/>
          </p:nvSpPr>
          <p:spPr>
            <a:xfrm>
              <a:off x="5950800" y="940975"/>
              <a:ext cx="153700" cy="74950"/>
            </a:xfrm>
            <a:custGeom>
              <a:avLst/>
              <a:gdLst/>
              <a:ahLst/>
              <a:cxnLst/>
              <a:rect l="l" t="t" r="r" b="b"/>
              <a:pathLst>
                <a:path w="6148" h="2998" extrusionOk="0">
                  <a:moveTo>
                    <a:pt x="6147" y="0"/>
                  </a:moveTo>
                  <a:lnTo>
                    <a:pt x="6147" y="0"/>
                  </a:lnTo>
                  <a:cubicBezTo>
                    <a:pt x="4380" y="1143"/>
                    <a:pt x="2321" y="1750"/>
                    <a:pt x="219" y="1750"/>
                  </a:cubicBezTo>
                  <a:cubicBezTo>
                    <a:pt x="151" y="1750"/>
                    <a:pt x="83" y="1749"/>
                    <a:pt x="15" y="1748"/>
                  </a:cubicBezTo>
                  <a:lnTo>
                    <a:pt x="1" y="2965"/>
                  </a:lnTo>
                  <a:cubicBezTo>
                    <a:pt x="262" y="2987"/>
                    <a:pt x="514" y="2997"/>
                    <a:pt x="756" y="2997"/>
                  </a:cubicBezTo>
                  <a:cubicBezTo>
                    <a:pt x="4852" y="2997"/>
                    <a:pt x="6147" y="1"/>
                    <a:pt x="61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4323;p108">
              <a:extLst>
                <a:ext uri="{FF2B5EF4-FFF2-40B4-BE49-F238E27FC236}">
                  <a16:creationId xmlns:a16="http://schemas.microsoft.com/office/drawing/2014/main" id="{C270368A-88A9-4ED3-A9F3-0DD521B3F8E0}"/>
                </a:ext>
              </a:extLst>
            </p:cNvPr>
            <p:cNvSpPr/>
            <p:nvPr/>
          </p:nvSpPr>
          <p:spPr>
            <a:xfrm>
              <a:off x="6243725" y="641225"/>
              <a:ext cx="121625" cy="155700"/>
            </a:xfrm>
            <a:custGeom>
              <a:avLst/>
              <a:gdLst/>
              <a:ahLst/>
              <a:cxnLst/>
              <a:rect l="l" t="t" r="r" b="b"/>
              <a:pathLst>
                <a:path w="4865" h="6228" extrusionOk="0">
                  <a:moveTo>
                    <a:pt x="1666" y="1"/>
                  </a:moveTo>
                  <a:cubicBezTo>
                    <a:pt x="1535" y="1"/>
                    <a:pt x="1451" y="10"/>
                    <a:pt x="1436" y="15"/>
                  </a:cubicBezTo>
                  <a:cubicBezTo>
                    <a:pt x="1436" y="15"/>
                    <a:pt x="11" y="5568"/>
                    <a:pt x="4" y="5682"/>
                  </a:cubicBezTo>
                  <a:cubicBezTo>
                    <a:pt x="0" y="5739"/>
                    <a:pt x="932" y="6228"/>
                    <a:pt x="1944" y="6228"/>
                  </a:cubicBezTo>
                  <a:cubicBezTo>
                    <a:pt x="2978" y="6228"/>
                    <a:pt x="4095" y="5717"/>
                    <a:pt x="4381" y="3712"/>
                  </a:cubicBezTo>
                  <a:cubicBezTo>
                    <a:pt x="4864" y="320"/>
                    <a:pt x="2441" y="1"/>
                    <a:pt x="166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8" name="Google Shape;4324;p108">
              <a:extLst>
                <a:ext uri="{FF2B5EF4-FFF2-40B4-BE49-F238E27FC236}">
                  <a16:creationId xmlns:a16="http://schemas.microsoft.com/office/drawing/2014/main" id="{6EA4A75B-9497-41C0-82A6-D054886117E8}"/>
                </a:ext>
              </a:extLst>
            </p:cNvPr>
            <p:cNvSpPr/>
            <p:nvPr/>
          </p:nvSpPr>
          <p:spPr>
            <a:xfrm>
              <a:off x="6278800" y="676850"/>
              <a:ext cx="51175" cy="87275"/>
            </a:xfrm>
            <a:custGeom>
              <a:avLst/>
              <a:gdLst/>
              <a:ahLst/>
              <a:cxnLst/>
              <a:rect l="l" t="t" r="r" b="b"/>
              <a:pathLst>
                <a:path w="2047" h="3491" extrusionOk="0">
                  <a:moveTo>
                    <a:pt x="1146" y="0"/>
                  </a:moveTo>
                  <a:cubicBezTo>
                    <a:pt x="1058" y="0"/>
                    <a:pt x="971" y="23"/>
                    <a:pt x="894" y="69"/>
                  </a:cubicBezTo>
                  <a:cubicBezTo>
                    <a:pt x="803" y="117"/>
                    <a:pt x="733" y="200"/>
                    <a:pt x="699" y="298"/>
                  </a:cubicBezTo>
                  <a:cubicBezTo>
                    <a:pt x="628" y="446"/>
                    <a:pt x="668" y="533"/>
                    <a:pt x="696" y="533"/>
                  </a:cubicBezTo>
                  <a:cubicBezTo>
                    <a:pt x="697" y="533"/>
                    <a:pt x="698" y="532"/>
                    <a:pt x="699" y="532"/>
                  </a:cubicBezTo>
                  <a:cubicBezTo>
                    <a:pt x="727" y="526"/>
                    <a:pt x="712" y="446"/>
                    <a:pt x="780" y="345"/>
                  </a:cubicBezTo>
                  <a:cubicBezTo>
                    <a:pt x="846" y="240"/>
                    <a:pt x="959" y="181"/>
                    <a:pt x="1076" y="181"/>
                  </a:cubicBezTo>
                  <a:cubicBezTo>
                    <a:pt x="1124" y="181"/>
                    <a:pt x="1172" y="190"/>
                    <a:pt x="1218" y="210"/>
                  </a:cubicBezTo>
                  <a:cubicBezTo>
                    <a:pt x="1454" y="328"/>
                    <a:pt x="1621" y="553"/>
                    <a:pt x="1661" y="815"/>
                  </a:cubicBezTo>
                  <a:cubicBezTo>
                    <a:pt x="1754" y="1146"/>
                    <a:pt x="1771" y="1493"/>
                    <a:pt x="1708" y="1830"/>
                  </a:cubicBezTo>
                  <a:cubicBezTo>
                    <a:pt x="1653" y="2453"/>
                    <a:pt x="1269" y="2998"/>
                    <a:pt x="699" y="3256"/>
                  </a:cubicBezTo>
                  <a:cubicBezTo>
                    <a:pt x="649" y="3267"/>
                    <a:pt x="598" y="3273"/>
                    <a:pt x="548" y="3273"/>
                  </a:cubicBezTo>
                  <a:cubicBezTo>
                    <a:pt x="421" y="3273"/>
                    <a:pt x="296" y="3237"/>
                    <a:pt x="188" y="3168"/>
                  </a:cubicBezTo>
                  <a:cubicBezTo>
                    <a:pt x="125" y="3133"/>
                    <a:pt x="66" y="3090"/>
                    <a:pt x="13" y="3041"/>
                  </a:cubicBezTo>
                  <a:lnTo>
                    <a:pt x="13" y="3041"/>
                  </a:lnTo>
                  <a:cubicBezTo>
                    <a:pt x="0" y="3049"/>
                    <a:pt x="7" y="3135"/>
                    <a:pt x="108" y="3288"/>
                  </a:cubicBezTo>
                  <a:cubicBezTo>
                    <a:pt x="248" y="3419"/>
                    <a:pt x="433" y="3491"/>
                    <a:pt x="623" y="3491"/>
                  </a:cubicBezTo>
                  <a:cubicBezTo>
                    <a:pt x="657" y="3491"/>
                    <a:pt x="692" y="3488"/>
                    <a:pt x="727" y="3483"/>
                  </a:cubicBezTo>
                  <a:cubicBezTo>
                    <a:pt x="1423" y="3260"/>
                    <a:pt x="1916" y="2639"/>
                    <a:pt x="1977" y="1910"/>
                  </a:cubicBezTo>
                  <a:cubicBezTo>
                    <a:pt x="2046" y="1531"/>
                    <a:pt x="2019" y="1139"/>
                    <a:pt x="1897" y="774"/>
                  </a:cubicBezTo>
                  <a:cubicBezTo>
                    <a:pt x="1842" y="434"/>
                    <a:pt x="1612" y="147"/>
                    <a:pt x="1291" y="22"/>
                  </a:cubicBezTo>
                  <a:cubicBezTo>
                    <a:pt x="1243" y="7"/>
                    <a:pt x="1194" y="0"/>
                    <a:pt x="114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4325;p108">
              <a:extLst>
                <a:ext uri="{FF2B5EF4-FFF2-40B4-BE49-F238E27FC236}">
                  <a16:creationId xmlns:a16="http://schemas.microsoft.com/office/drawing/2014/main" id="{5D3FD6C3-4EF9-4391-BF21-A7BDEB657B02}"/>
                </a:ext>
              </a:extLst>
            </p:cNvPr>
            <p:cNvSpPr/>
            <p:nvPr/>
          </p:nvSpPr>
          <p:spPr>
            <a:xfrm>
              <a:off x="5816975" y="238150"/>
              <a:ext cx="660850" cy="491700"/>
            </a:xfrm>
            <a:custGeom>
              <a:avLst/>
              <a:gdLst/>
              <a:ahLst/>
              <a:cxnLst/>
              <a:rect l="l" t="t" r="r" b="b"/>
              <a:pathLst>
                <a:path w="26434" h="19668" extrusionOk="0">
                  <a:moveTo>
                    <a:pt x="3297" y="0"/>
                  </a:moveTo>
                  <a:cubicBezTo>
                    <a:pt x="2949" y="0"/>
                    <a:pt x="2601" y="91"/>
                    <a:pt x="2289" y="271"/>
                  </a:cubicBezTo>
                  <a:cubicBezTo>
                    <a:pt x="1719" y="775"/>
                    <a:pt x="1536" y="1587"/>
                    <a:pt x="1831" y="2288"/>
                  </a:cubicBezTo>
                  <a:cubicBezTo>
                    <a:pt x="2117" y="2957"/>
                    <a:pt x="2539" y="3559"/>
                    <a:pt x="3069" y="4056"/>
                  </a:cubicBezTo>
                  <a:cubicBezTo>
                    <a:pt x="2755" y="3835"/>
                    <a:pt x="2400" y="3731"/>
                    <a:pt x="2051" y="3731"/>
                  </a:cubicBezTo>
                  <a:cubicBezTo>
                    <a:pt x="1341" y="3731"/>
                    <a:pt x="654" y="4160"/>
                    <a:pt x="386" y="4894"/>
                  </a:cubicBezTo>
                  <a:cubicBezTo>
                    <a:pt x="0" y="5952"/>
                    <a:pt x="688" y="7085"/>
                    <a:pt x="1782" y="7249"/>
                  </a:cubicBezTo>
                  <a:lnTo>
                    <a:pt x="1782" y="7249"/>
                  </a:lnTo>
                  <a:cubicBezTo>
                    <a:pt x="1741" y="7246"/>
                    <a:pt x="1700" y="7244"/>
                    <a:pt x="1659" y="7244"/>
                  </a:cubicBezTo>
                  <a:cubicBezTo>
                    <a:pt x="920" y="7244"/>
                    <a:pt x="267" y="7775"/>
                    <a:pt x="137" y="8526"/>
                  </a:cubicBezTo>
                  <a:cubicBezTo>
                    <a:pt x="59" y="9333"/>
                    <a:pt x="415" y="10121"/>
                    <a:pt x="1072" y="10598"/>
                  </a:cubicBezTo>
                  <a:cubicBezTo>
                    <a:pt x="1756" y="11028"/>
                    <a:pt x="2527" y="11302"/>
                    <a:pt x="3331" y="11397"/>
                  </a:cubicBezTo>
                  <a:cubicBezTo>
                    <a:pt x="4123" y="11564"/>
                    <a:pt x="4881" y="11634"/>
                    <a:pt x="5608" y="11634"/>
                  </a:cubicBezTo>
                  <a:cubicBezTo>
                    <a:pt x="9371" y="11634"/>
                    <a:pt x="12263" y="9754"/>
                    <a:pt x="14404" y="9670"/>
                  </a:cubicBezTo>
                  <a:cubicBezTo>
                    <a:pt x="14447" y="9668"/>
                    <a:pt x="14490" y="9667"/>
                    <a:pt x="14531" y="9667"/>
                  </a:cubicBezTo>
                  <a:cubicBezTo>
                    <a:pt x="16947" y="9667"/>
                    <a:pt x="16570" y="12507"/>
                    <a:pt x="16570" y="12507"/>
                  </a:cubicBezTo>
                  <a:lnTo>
                    <a:pt x="15998" y="19500"/>
                  </a:lnTo>
                  <a:lnTo>
                    <a:pt x="18083" y="19668"/>
                  </a:lnTo>
                  <a:lnTo>
                    <a:pt x="18863" y="16339"/>
                  </a:lnTo>
                  <a:lnTo>
                    <a:pt x="18964" y="15540"/>
                  </a:lnTo>
                  <a:cubicBezTo>
                    <a:pt x="19421" y="14323"/>
                    <a:pt x="20463" y="12978"/>
                    <a:pt x="20537" y="11680"/>
                  </a:cubicBezTo>
                  <a:cubicBezTo>
                    <a:pt x="20588" y="10929"/>
                    <a:pt x="20475" y="10176"/>
                    <a:pt x="20202" y="9475"/>
                  </a:cubicBezTo>
                  <a:lnTo>
                    <a:pt x="20202" y="9475"/>
                  </a:lnTo>
                  <a:cubicBezTo>
                    <a:pt x="20629" y="9575"/>
                    <a:pt x="21062" y="9624"/>
                    <a:pt x="21492" y="9624"/>
                  </a:cubicBezTo>
                  <a:cubicBezTo>
                    <a:pt x="22815" y="9624"/>
                    <a:pt x="24113" y="9158"/>
                    <a:pt x="25143" y="8284"/>
                  </a:cubicBezTo>
                  <a:cubicBezTo>
                    <a:pt x="25863" y="7652"/>
                    <a:pt x="26434" y="6678"/>
                    <a:pt x="26131" y="5770"/>
                  </a:cubicBezTo>
                  <a:cubicBezTo>
                    <a:pt x="25856" y="5136"/>
                    <a:pt x="25326" y="4648"/>
                    <a:pt x="24672" y="4424"/>
                  </a:cubicBezTo>
                  <a:cubicBezTo>
                    <a:pt x="24114" y="4181"/>
                    <a:pt x="23522" y="4061"/>
                    <a:pt x="22932" y="4061"/>
                  </a:cubicBezTo>
                  <a:cubicBezTo>
                    <a:pt x="22056" y="4061"/>
                    <a:pt x="21185" y="4325"/>
                    <a:pt x="20443" y="4842"/>
                  </a:cubicBezTo>
                  <a:cubicBezTo>
                    <a:pt x="19468" y="5595"/>
                    <a:pt x="18975" y="6817"/>
                    <a:pt x="19153" y="8036"/>
                  </a:cubicBezTo>
                  <a:cubicBezTo>
                    <a:pt x="18216" y="7287"/>
                    <a:pt x="16963" y="7090"/>
                    <a:pt x="15727" y="7090"/>
                  </a:cubicBezTo>
                  <a:cubicBezTo>
                    <a:pt x="15445" y="7090"/>
                    <a:pt x="15164" y="7100"/>
                    <a:pt x="14889" y="7116"/>
                  </a:cubicBezTo>
                  <a:cubicBezTo>
                    <a:pt x="14980" y="5883"/>
                    <a:pt x="14482" y="4681"/>
                    <a:pt x="13544" y="3874"/>
                  </a:cubicBezTo>
                  <a:cubicBezTo>
                    <a:pt x="12617" y="3079"/>
                    <a:pt x="11461" y="2596"/>
                    <a:pt x="10242" y="2496"/>
                  </a:cubicBezTo>
                  <a:cubicBezTo>
                    <a:pt x="9147" y="2382"/>
                    <a:pt x="7983" y="2483"/>
                    <a:pt x="6995" y="2066"/>
                  </a:cubicBezTo>
                  <a:cubicBezTo>
                    <a:pt x="6007" y="1649"/>
                    <a:pt x="5274" y="762"/>
                    <a:pt x="4306" y="271"/>
                  </a:cubicBezTo>
                  <a:cubicBezTo>
                    <a:pt x="3993" y="91"/>
                    <a:pt x="3645" y="0"/>
                    <a:pt x="3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0" name="Google Shape;4326;p108">
              <a:extLst>
                <a:ext uri="{FF2B5EF4-FFF2-40B4-BE49-F238E27FC236}">
                  <a16:creationId xmlns:a16="http://schemas.microsoft.com/office/drawing/2014/main" id="{16957B67-F70C-406D-B327-1F8860F28E39}"/>
                </a:ext>
              </a:extLst>
            </p:cNvPr>
            <p:cNvSpPr/>
            <p:nvPr/>
          </p:nvSpPr>
          <p:spPr>
            <a:xfrm>
              <a:off x="6312575" y="433150"/>
              <a:ext cx="193150" cy="112775"/>
            </a:xfrm>
            <a:custGeom>
              <a:avLst/>
              <a:gdLst/>
              <a:ahLst/>
              <a:cxnLst/>
              <a:rect l="l" t="t" r="r" b="b"/>
              <a:pathLst>
                <a:path w="7726" h="4511" extrusionOk="0">
                  <a:moveTo>
                    <a:pt x="0" y="1"/>
                  </a:moveTo>
                  <a:cubicBezTo>
                    <a:pt x="3" y="499"/>
                    <a:pt x="130" y="989"/>
                    <a:pt x="370" y="1426"/>
                  </a:cubicBezTo>
                  <a:cubicBezTo>
                    <a:pt x="1256" y="3338"/>
                    <a:pt x="3162" y="4510"/>
                    <a:pt x="5199" y="4510"/>
                  </a:cubicBezTo>
                  <a:cubicBezTo>
                    <a:pt x="5591" y="4510"/>
                    <a:pt x="5987" y="4467"/>
                    <a:pt x="6382" y="4377"/>
                  </a:cubicBezTo>
                  <a:cubicBezTo>
                    <a:pt x="6870" y="4299"/>
                    <a:pt x="7333" y="4100"/>
                    <a:pt x="7726" y="3799"/>
                  </a:cubicBezTo>
                  <a:cubicBezTo>
                    <a:pt x="7723" y="3791"/>
                    <a:pt x="7714" y="3788"/>
                    <a:pt x="7700" y="3788"/>
                  </a:cubicBezTo>
                  <a:cubicBezTo>
                    <a:pt x="7583" y="3788"/>
                    <a:pt x="7099" y="4007"/>
                    <a:pt x="6335" y="4163"/>
                  </a:cubicBezTo>
                  <a:cubicBezTo>
                    <a:pt x="6031" y="4214"/>
                    <a:pt x="5727" y="4238"/>
                    <a:pt x="5426" y="4238"/>
                  </a:cubicBezTo>
                  <a:cubicBezTo>
                    <a:pt x="3430" y="4238"/>
                    <a:pt x="1558" y="3147"/>
                    <a:pt x="592" y="1345"/>
                  </a:cubicBezTo>
                  <a:cubicBezTo>
                    <a:pt x="169" y="545"/>
                    <a:pt x="6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1" name="Google Shape;4327;p108">
              <a:extLst>
                <a:ext uri="{FF2B5EF4-FFF2-40B4-BE49-F238E27FC236}">
                  <a16:creationId xmlns:a16="http://schemas.microsoft.com/office/drawing/2014/main" id="{6F04FE17-6AAB-4FE6-81A7-6B9B6D6B95C2}"/>
                </a:ext>
              </a:extLst>
            </p:cNvPr>
            <p:cNvSpPr/>
            <p:nvPr/>
          </p:nvSpPr>
          <p:spPr>
            <a:xfrm>
              <a:off x="6314750" y="460875"/>
              <a:ext cx="71075" cy="164075"/>
            </a:xfrm>
            <a:custGeom>
              <a:avLst/>
              <a:gdLst/>
              <a:ahLst/>
              <a:cxnLst/>
              <a:rect l="l" t="t" r="r" b="b"/>
              <a:pathLst>
                <a:path w="2843" h="656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363"/>
                    <a:pt x="95" y="719"/>
                    <a:pt x="270" y="1036"/>
                  </a:cubicBezTo>
                  <a:cubicBezTo>
                    <a:pt x="646" y="1804"/>
                    <a:pt x="1073" y="2545"/>
                    <a:pt x="1548" y="3255"/>
                  </a:cubicBezTo>
                  <a:cubicBezTo>
                    <a:pt x="2001" y="3950"/>
                    <a:pt x="2330" y="4720"/>
                    <a:pt x="2523" y="5527"/>
                  </a:cubicBezTo>
                  <a:cubicBezTo>
                    <a:pt x="2643" y="6146"/>
                    <a:pt x="2590" y="6563"/>
                    <a:pt x="2643" y="6563"/>
                  </a:cubicBezTo>
                  <a:cubicBezTo>
                    <a:pt x="2800" y="6228"/>
                    <a:pt x="2842" y="5849"/>
                    <a:pt x="2765" y="5487"/>
                  </a:cubicBezTo>
                  <a:cubicBezTo>
                    <a:pt x="2635" y="4624"/>
                    <a:pt x="2319" y="3800"/>
                    <a:pt x="1837" y="3073"/>
                  </a:cubicBezTo>
                  <a:cubicBezTo>
                    <a:pt x="1312" y="2220"/>
                    <a:pt x="794" y="1494"/>
                    <a:pt x="492" y="928"/>
                  </a:cubicBezTo>
                  <a:cubicBezTo>
                    <a:pt x="353" y="606"/>
                    <a:pt x="189" y="29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4328;p108">
              <a:extLst>
                <a:ext uri="{FF2B5EF4-FFF2-40B4-BE49-F238E27FC236}">
                  <a16:creationId xmlns:a16="http://schemas.microsoft.com/office/drawing/2014/main" id="{CF70ECBB-D4C8-40F4-A778-90DF143ED756}"/>
                </a:ext>
              </a:extLst>
            </p:cNvPr>
            <p:cNvSpPr/>
            <p:nvPr/>
          </p:nvSpPr>
          <p:spPr>
            <a:xfrm>
              <a:off x="5263800" y="1239175"/>
              <a:ext cx="433875" cy="412525"/>
            </a:xfrm>
            <a:custGeom>
              <a:avLst/>
              <a:gdLst/>
              <a:ahLst/>
              <a:cxnLst/>
              <a:rect l="l" t="t" r="r" b="b"/>
              <a:pathLst>
                <a:path w="17355" h="16501" extrusionOk="0">
                  <a:moveTo>
                    <a:pt x="5756" y="0"/>
                  </a:moveTo>
                  <a:cubicBezTo>
                    <a:pt x="5752" y="0"/>
                    <a:pt x="5747" y="0"/>
                    <a:pt x="5743" y="1"/>
                  </a:cubicBezTo>
                  <a:cubicBezTo>
                    <a:pt x="4996" y="74"/>
                    <a:pt x="4909" y="888"/>
                    <a:pt x="5850" y="1842"/>
                  </a:cubicBezTo>
                  <a:cubicBezTo>
                    <a:pt x="6791" y="2798"/>
                    <a:pt x="9320" y="5817"/>
                    <a:pt x="8808" y="6274"/>
                  </a:cubicBezTo>
                  <a:cubicBezTo>
                    <a:pt x="8786" y="6294"/>
                    <a:pt x="8756" y="6304"/>
                    <a:pt x="8719" y="6304"/>
                  </a:cubicBezTo>
                  <a:cubicBezTo>
                    <a:pt x="7912" y="6304"/>
                    <a:pt x="3793" y="1748"/>
                    <a:pt x="3793" y="1748"/>
                  </a:cubicBezTo>
                  <a:cubicBezTo>
                    <a:pt x="3793" y="1748"/>
                    <a:pt x="3253" y="915"/>
                    <a:pt x="2716" y="915"/>
                  </a:cubicBezTo>
                  <a:cubicBezTo>
                    <a:pt x="2603" y="915"/>
                    <a:pt x="2489" y="952"/>
                    <a:pt x="2381" y="1043"/>
                  </a:cubicBezTo>
                  <a:cubicBezTo>
                    <a:pt x="1271" y="1971"/>
                    <a:pt x="6435" y="6892"/>
                    <a:pt x="6939" y="7350"/>
                  </a:cubicBezTo>
                  <a:cubicBezTo>
                    <a:pt x="7205" y="7589"/>
                    <a:pt x="6959" y="7953"/>
                    <a:pt x="6663" y="7953"/>
                  </a:cubicBezTo>
                  <a:cubicBezTo>
                    <a:pt x="6569" y="7953"/>
                    <a:pt x="6471" y="7916"/>
                    <a:pt x="6382" y="7828"/>
                  </a:cubicBezTo>
                  <a:cubicBezTo>
                    <a:pt x="6045" y="7490"/>
                    <a:pt x="2697" y="3569"/>
                    <a:pt x="1235" y="3569"/>
                  </a:cubicBezTo>
                  <a:cubicBezTo>
                    <a:pt x="1090" y="3569"/>
                    <a:pt x="964" y="3607"/>
                    <a:pt x="861" y="3692"/>
                  </a:cubicBezTo>
                  <a:cubicBezTo>
                    <a:pt x="0" y="4405"/>
                    <a:pt x="5090" y="7780"/>
                    <a:pt x="5379" y="9232"/>
                  </a:cubicBezTo>
                  <a:cubicBezTo>
                    <a:pt x="5421" y="9439"/>
                    <a:pt x="5377" y="9527"/>
                    <a:pt x="5268" y="9527"/>
                  </a:cubicBezTo>
                  <a:cubicBezTo>
                    <a:pt x="4676" y="9527"/>
                    <a:pt x="2164" y="6907"/>
                    <a:pt x="1198" y="6907"/>
                  </a:cubicBezTo>
                  <a:cubicBezTo>
                    <a:pt x="1103" y="6907"/>
                    <a:pt x="1024" y="6932"/>
                    <a:pt x="962" y="6987"/>
                  </a:cubicBezTo>
                  <a:cubicBezTo>
                    <a:pt x="660" y="7236"/>
                    <a:pt x="471" y="7478"/>
                    <a:pt x="3074" y="9677"/>
                  </a:cubicBezTo>
                  <a:cubicBezTo>
                    <a:pt x="5244" y="11348"/>
                    <a:pt x="7505" y="12899"/>
                    <a:pt x="9845" y="14323"/>
                  </a:cubicBezTo>
                  <a:lnTo>
                    <a:pt x="13388" y="16501"/>
                  </a:lnTo>
                  <a:lnTo>
                    <a:pt x="17355" y="11478"/>
                  </a:lnTo>
                  <a:lnTo>
                    <a:pt x="15775" y="7127"/>
                  </a:lnTo>
                  <a:cubicBezTo>
                    <a:pt x="15621" y="6724"/>
                    <a:pt x="15458" y="6267"/>
                    <a:pt x="15297" y="5749"/>
                  </a:cubicBezTo>
                  <a:cubicBezTo>
                    <a:pt x="15109" y="5147"/>
                    <a:pt x="15023" y="4518"/>
                    <a:pt x="15042" y="3887"/>
                  </a:cubicBezTo>
                  <a:cubicBezTo>
                    <a:pt x="15033" y="3101"/>
                    <a:pt x="15132" y="2319"/>
                    <a:pt x="15338" y="1561"/>
                  </a:cubicBezTo>
                  <a:cubicBezTo>
                    <a:pt x="15543" y="1020"/>
                    <a:pt x="15145" y="498"/>
                    <a:pt x="14701" y="498"/>
                  </a:cubicBezTo>
                  <a:cubicBezTo>
                    <a:pt x="14593" y="498"/>
                    <a:pt x="14482" y="529"/>
                    <a:pt x="14376" y="599"/>
                  </a:cubicBezTo>
                  <a:cubicBezTo>
                    <a:pt x="13838" y="955"/>
                    <a:pt x="13099" y="2798"/>
                    <a:pt x="13233" y="5110"/>
                  </a:cubicBezTo>
                  <a:cubicBezTo>
                    <a:pt x="13272" y="5772"/>
                    <a:pt x="13103" y="6023"/>
                    <a:pt x="12820" y="6023"/>
                  </a:cubicBezTo>
                  <a:cubicBezTo>
                    <a:pt x="12115" y="6023"/>
                    <a:pt x="10703" y="4452"/>
                    <a:pt x="10060" y="3766"/>
                  </a:cubicBezTo>
                  <a:cubicBezTo>
                    <a:pt x="9166" y="2812"/>
                    <a:pt x="6295" y="0"/>
                    <a:pt x="575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3" name="Google Shape;4329;p108">
              <a:extLst>
                <a:ext uri="{FF2B5EF4-FFF2-40B4-BE49-F238E27FC236}">
                  <a16:creationId xmlns:a16="http://schemas.microsoft.com/office/drawing/2014/main" id="{1E2D2BD5-5CB2-4BC9-B98B-3A7061468525}"/>
                </a:ext>
              </a:extLst>
            </p:cNvPr>
            <p:cNvSpPr/>
            <p:nvPr/>
          </p:nvSpPr>
          <p:spPr>
            <a:xfrm>
              <a:off x="5490400" y="1212075"/>
              <a:ext cx="1146450" cy="1178225"/>
            </a:xfrm>
            <a:custGeom>
              <a:avLst/>
              <a:gdLst/>
              <a:ahLst/>
              <a:cxnLst/>
              <a:rect l="l" t="t" r="r" b="b"/>
              <a:pathLst>
                <a:path w="45858" h="47129" extrusionOk="0">
                  <a:moveTo>
                    <a:pt x="36741" y="1"/>
                  </a:moveTo>
                  <a:cubicBezTo>
                    <a:pt x="33400" y="1"/>
                    <a:pt x="31237" y="1969"/>
                    <a:pt x="30622" y="7573"/>
                  </a:cubicBezTo>
                  <a:cubicBezTo>
                    <a:pt x="29465" y="17726"/>
                    <a:pt x="31529" y="28000"/>
                    <a:pt x="30184" y="29197"/>
                  </a:cubicBezTo>
                  <a:cubicBezTo>
                    <a:pt x="30168" y="29211"/>
                    <a:pt x="30145" y="29218"/>
                    <a:pt x="30116" y="29218"/>
                  </a:cubicBezTo>
                  <a:cubicBezTo>
                    <a:pt x="28526" y="29218"/>
                    <a:pt x="8143" y="8474"/>
                    <a:pt x="8143" y="8474"/>
                  </a:cubicBezTo>
                  <a:lnTo>
                    <a:pt x="1" y="17148"/>
                  </a:lnTo>
                  <a:cubicBezTo>
                    <a:pt x="1" y="17148"/>
                    <a:pt x="18196" y="38543"/>
                    <a:pt x="28470" y="45180"/>
                  </a:cubicBezTo>
                  <a:cubicBezTo>
                    <a:pt x="30551" y="46543"/>
                    <a:pt x="32813" y="47128"/>
                    <a:pt x="34884" y="47128"/>
                  </a:cubicBezTo>
                  <a:cubicBezTo>
                    <a:pt x="36440" y="47128"/>
                    <a:pt x="37888" y="46799"/>
                    <a:pt x="39074" y="46222"/>
                  </a:cubicBezTo>
                  <a:cubicBezTo>
                    <a:pt x="45171" y="43270"/>
                    <a:pt x="45857" y="23421"/>
                    <a:pt x="45797" y="14478"/>
                  </a:cubicBezTo>
                  <a:cubicBezTo>
                    <a:pt x="45717" y="3229"/>
                    <a:pt x="40756" y="661"/>
                    <a:pt x="39921" y="453"/>
                  </a:cubicBezTo>
                  <a:cubicBezTo>
                    <a:pt x="38769" y="165"/>
                    <a:pt x="37706" y="1"/>
                    <a:pt x="36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" name="Google Shape;4330;p108">
              <a:extLst>
                <a:ext uri="{FF2B5EF4-FFF2-40B4-BE49-F238E27FC236}">
                  <a16:creationId xmlns:a16="http://schemas.microsoft.com/office/drawing/2014/main" id="{D910112C-992F-46A9-B855-DEF6BB5311EB}"/>
                </a:ext>
              </a:extLst>
            </p:cNvPr>
            <p:cNvSpPr/>
            <p:nvPr/>
          </p:nvSpPr>
          <p:spPr>
            <a:xfrm>
              <a:off x="5490900" y="1431650"/>
              <a:ext cx="1143200" cy="943775"/>
            </a:xfrm>
            <a:custGeom>
              <a:avLst/>
              <a:gdLst/>
              <a:ahLst/>
              <a:cxnLst/>
              <a:rect l="l" t="t" r="r" b="b"/>
              <a:pathLst>
                <a:path w="45728" h="37751" extrusionOk="0">
                  <a:moveTo>
                    <a:pt x="45717" y="9299"/>
                  </a:moveTo>
                  <a:cubicBezTo>
                    <a:pt x="45708" y="9375"/>
                    <a:pt x="45708" y="9451"/>
                    <a:pt x="45717" y="9528"/>
                  </a:cubicBezTo>
                  <a:lnTo>
                    <a:pt x="45717" y="9534"/>
                  </a:lnTo>
                  <a:cubicBezTo>
                    <a:pt x="45727" y="9456"/>
                    <a:pt x="45727" y="9377"/>
                    <a:pt x="45717" y="9299"/>
                  </a:cubicBezTo>
                  <a:close/>
                  <a:moveTo>
                    <a:pt x="8110" y="0"/>
                  </a:moveTo>
                  <a:lnTo>
                    <a:pt x="7908" y="135"/>
                  </a:lnTo>
                  <a:lnTo>
                    <a:pt x="7451" y="532"/>
                  </a:lnTo>
                  <a:cubicBezTo>
                    <a:pt x="7081" y="894"/>
                    <a:pt x="6470" y="1432"/>
                    <a:pt x="5737" y="2152"/>
                  </a:cubicBezTo>
                  <a:cubicBezTo>
                    <a:pt x="3669" y="4222"/>
                    <a:pt x="1771" y="6454"/>
                    <a:pt x="62" y="8828"/>
                  </a:cubicBezTo>
                  <a:lnTo>
                    <a:pt x="0" y="8909"/>
                  </a:lnTo>
                  <a:lnTo>
                    <a:pt x="75" y="8984"/>
                  </a:lnTo>
                  <a:cubicBezTo>
                    <a:pt x="5776" y="14853"/>
                    <a:pt x="14087" y="23433"/>
                    <a:pt x="23420" y="32919"/>
                  </a:cubicBezTo>
                  <a:cubicBezTo>
                    <a:pt x="25662" y="35050"/>
                    <a:pt x="28398" y="36588"/>
                    <a:pt x="31382" y="37398"/>
                  </a:cubicBezTo>
                  <a:cubicBezTo>
                    <a:pt x="32230" y="37632"/>
                    <a:pt x="33104" y="37750"/>
                    <a:pt x="33978" y="37750"/>
                  </a:cubicBezTo>
                  <a:cubicBezTo>
                    <a:pt x="34574" y="37750"/>
                    <a:pt x="35169" y="37696"/>
                    <a:pt x="35758" y="37586"/>
                  </a:cubicBezTo>
                  <a:cubicBezTo>
                    <a:pt x="37149" y="37278"/>
                    <a:pt x="38440" y="36623"/>
                    <a:pt x="39511" y="35683"/>
                  </a:cubicBezTo>
                  <a:cubicBezTo>
                    <a:pt x="41424" y="33911"/>
                    <a:pt x="42818" y="31652"/>
                    <a:pt x="43544" y="29147"/>
                  </a:cubicBezTo>
                  <a:cubicBezTo>
                    <a:pt x="44180" y="26990"/>
                    <a:pt x="44602" y="24777"/>
                    <a:pt x="44802" y="22538"/>
                  </a:cubicBezTo>
                  <a:cubicBezTo>
                    <a:pt x="45320" y="18464"/>
                    <a:pt x="45569" y="15142"/>
                    <a:pt x="45657" y="12849"/>
                  </a:cubicBezTo>
                  <a:cubicBezTo>
                    <a:pt x="45717" y="11700"/>
                    <a:pt x="45717" y="10812"/>
                    <a:pt x="45717" y="10206"/>
                  </a:cubicBezTo>
                  <a:lnTo>
                    <a:pt x="45717" y="10200"/>
                  </a:lnTo>
                  <a:cubicBezTo>
                    <a:pt x="45689" y="10819"/>
                    <a:pt x="45657" y="11693"/>
                    <a:pt x="45589" y="12836"/>
                  </a:cubicBezTo>
                  <a:cubicBezTo>
                    <a:pt x="45462" y="15103"/>
                    <a:pt x="45172" y="18464"/>
                    <a:pt x="44628" y="22499"/>
                  </a:cubicBezTo>
                  <a:cubicBezTo>
                    <a:pt x="44412" y="24718"/>
                    <a:pt x="43979" y="26912"/>
                    <a:pt x="43336" y="29048"/>
                  </a:cubicBezTo>
                  <a:cubicBezTo>
                    <a:pt x="42611" y="31497"/>
                    <a:pt x="41233" y="33702"/>
                    <a:pt x="39350" y="35428"/>
                  </a:cubicBezTo>
                  <a:cubicBezTo>
                    <a:pt x="38317" y="36327"/>
                    <a:pt x="37076" y="36954"/>
                    <a:pt x="35739" y="37250"/>
                  </a:cubicBezTo>
                  <a:cubicBezTo>
                    <a:pt x="35174" y="37354"/>
                    <a:pt x="34602" y="37406"/>
                    <a:pt x="34032" y="37406"/>
                  </a:cubicBezTo>
                  <a:cubicBezTo>
                    <a:pt x="33182" y="37406"/>
                    <a:pt x="32334" y="37291"/>
                    <a:pt x="31510" y="37062"/>
                  </a:cubicBezTo>
                  <a:cubicBezTo>
                    <a:pt x="28586" y="36259"/>
                    <a:pt x="25906" y="34746"/>
                    <a:pt x="23709" y="32658"/>
                  </a:cubicBezTo>
                  <a:cubicBezTo>
                    <a:pt x="14445" y="23218"/>
                    <a:pt x="6094" y="14728"/>
                    <a:pt x="353" y="8873"/>
                  </a:cubicBezTo>
                  <a:lnTo>
                    <a:pt x="353" y="8873"/>
                  </a:lnTo>
                  <a:cubicBezTo>
                    <a:pt x="2022" y="6526"/>
                    <a:pt x="3867" y="4307"/>
                    <a:pt x="5870" y="2238"/>
                  </a:cubicBezTo>
                  <a:cubicBezTo>
                    <a:pt x="6584" y="1499"/>
                    <a:pt x="7149" y="948"/>
                    <a:pt x="7531" y="577"/>
                  </a:cubicBezTo>
                  <a:lnTo>
                    <a:pt x="7968" y="147"/>
                  </a:lnTo>
                  <a:cubicBezTo>
                    <a:pt x="8022" y="105"/>
                    <a:pt x="8069" y="55"/>
                    <a:pt x="8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" name="Google Shape;4331;p108">
              <a:extLst>
                <a:ext uri="{FF2B5EF4-FFF2-40B4-BE49-F238E27FC236}">
                  <a16:creationId xmlns:a16="http://schemas.microsoft.com/office/drawing/2014/main" id="{078D43B0-5DB6-4D59-BD76-07B5CD921B39}"/>
                </a:ext>
              </a:extLst>
            </p:cNvPr>
            <p:cNvSpPr/>
            <p:nvPr/>
          </p:nvSpPr>
          <p:spPr>
            <a:xfrm>
              <a:off x="5693625" y="1210525"/>
              <a:ext cx="794800" cy="735525"/>
            </a:xfrm>
            <a:custGeom>
              <a:avLst/>
              <a:gdLst/>
              <a:ahLst/>
              <a:cxnLst/>
              <a:rect l="l" t="t" r="r" b="b"/>
              <a:pathLst>
                <a:path w="31792" h="29421" extrusionOk="0">
                  <a:moveTo>
                    <a:pt x="29709" y="0"/>
                  </a:moveTo>
                  <a:cubicBezTo>
                    <a:pt x="29581" y="0"/>
                    <a:pt x="29452" y="5"/>
                    <a:pt x="29324" y="16"/>
                  </a:cubicBezTo>
                  <a:cubicBezTo>
                    <a:pt x="28317" y="93"/>
                    <a:pt x="27346" y="424"/>
                    <a:pt x="26500" y="978"/>
                  </a:cubicBezTo>
                  <a:cubicBezTo>
                    <a:pt x="25395" y="1732"/>
                    <a:pt x="24505" y="2761"/>
                    <a:pt x="23918" y="3963"/>
                  </a:cubicBezTo>
                  <a:cubicBezTo>
                    <a:pt x="23211" y="5410"/>
                    <a:pt x="22769" y="6972"/>
                    <a:pt x="22614" y="8576"/>
                  </a:cubicBezTo>
                  <a:cubicBezTo>
                    <a:pt x="22406" y="10290"/>
                    <a:pt x="22372" y="12126"/>
                    <a:pt x="22231" y="14049"/>
                  </a:cubicBezTo>
                  <a:cubicBezTo>
                    <a:pt x="22002" y="17902"/>
                    <a:pt x="21753" y="22137"/>
                    <a:pt x="21485" y="26582"/>
                  </a:cubicBezTo>
                  <a:cubicBezTo>
                    <a:pt x="21444" y="27308"/>
                    <a:pt x="21404" y="28029"/>
                    <a:pt x="21364" y="28720"/>
                  </a:cubicBezTo>
                  <a:lnTo>
                    <a:pt x="21364" y="28720"/>
                  </a:lnTo>
                  <a:cubicBezTo>
                    <a:pt x="19860" y="27477"/>
                    <a:pt x="18449" y="26170"/>
                    <a:pt x="17081" y="24934"/>
                  </a:cubicBezTo>
                  <a:lnTo>
                    <a:pt x="12964" y="21123"/>
                  </a:lnTo>
                  <a:cubicBezTo>
                    <a:pt x="10356" y="18689"/>
                    <a:pt x="8043" y="16470"/>
                    <a:pt x="6126" y="14608"/>
                  </a:cubicBezTo>
                  <a:cubicBezTo>
                    <a:pt x="4210" y="12745"/>
                    <a:pt x="2684" y="11226"/>
                    <a:pt x="1642" y="10163"/>
                  </a:cubicBezTo>
                  <a:lnTo>
                    <a:pt x="438" y="8946"/>
                  </a:lnTo>
                  <a:lnTo>
                    <a:pt x="123" y="8631"/>
                  </a:lnTo>
                  <a:cubicBezTo>
                    <a:pt x="54" y="8536"/>
                    <a:pt x="7" y="8536"/>
                    <a:pt x="7" y="8536"/>
                  </a:cubicBezTo>
                  <a:lnTo>
                    <a:pt x="7" y="8536"/>
                  </a:lnTo>
                  <a:cubicBezTo>
                    <a:pt x="1" y="8536"/>
                    <a:pt x="35" y="8576"/>
                    <a:pt x="121" y="8650"/>
                  </a:cubicBezTo>
                  <a:lnTo>
                    <a:pt x="410" y="8980"/>
                  </a:lnTo>
                  <a:cubicBezTo>
                    <a:pt x="674" y="9276"/>
                    <a:pt x="1049" y="9706"/>
                    <a:pt x="1567" y="10244"/>
                  </a:cubicBezTo>
                  <a:cubicBezTo>
                    <a:pt x="2583" y="11333"/>
                    <a:pt x="4082" y="12913"/>
                    <a:pt x="5978" y="14775"/>
                  </a:cubicBezTo>
                  <a:cubicBezTo>
                    <a:pt x="7875" y="16638"/>
                    <a:pt x="10174" y="18892"/>
                    <a:pt x="12769" y="21346"/>
                  </a:cubicBezTo>
                  <a:cubicBezTo>
                    <a:pt x="14074" y="22569"/>
                    <a:pt x="15432" y="23832"/>
                    <a:pt x="16878" y="25178"/>
                  </a:cubicBezTo>
                  <a:cubicBezTo>
                    <a:pt x="18324" y="26522"/>
                    <a:pt x="19789" y="27867"/>
                    <a:pt x="21430" y="29212"/>
                  </a:cubicBezTo>
                  <a:lnTo>
                    <a:pt x="21692" y="29421"/>
                  </a:lnTo>
                  <a:lnTo>
                    <a:pt x="21692" y="29077"/>
                  </a:lnTo>
                  <a:cubicBezTo>
                    <a:pt x="21732" y="28290"/>
                    <a:pt x="21786" y="27443"/>
                    <a:pt x="21833" y="26595"/>
                  </a:cubicBezTo>
                  <a:lnTo>
                    <a:pt x="22553" y="14062"/>
                  </a:lnTo>
                  <a:cubicBezTo>
                    <a:pt x="22688" y="12140"/>
                    <a:pt x="22709" y="10303"/>
                    <a:pt x="22897" y="8610"/>
                  </a:cubicBezTo>
                  <a:cubicBezTo>
                    <a:pt x="23041" y="7038"/>
                    <a:pt x="23460" y="5504"/>
                    <a:pt x="24134" y="4077"/>
                  </a:cubicBezTo>
                  <a:cubicBezTo>
                    <a:pt x="24699" y="2906"/>
                    <a:pt x="25550" y="1895"/>
                    <a:pt x="26607" y="1139"/>
                  </a:cubicBezTo>
                  <a:cubicBezTo>
                    <a:pt x="27420" y="591"/>
                    <a:pt x="28356" y="252"/>
                    <a:pt x="29331" y="151"/>
                  </a:cubicBezTo>
                  <a:cubicBezTo>
                    <a:pt x="29498" y="134"/>
                    <a:pt x="29666" y="125"/>
                    <a:pt x="29834" y="125"/>
                  </a:cubicBezTo>
                  <a:cubicBezTo>
                    <a:pt x="30286" y="125"/>
                    <a:pt x="30737" y="188"/>
                    <a:pt x="31174" y="312"/>
                  </a:cubicBezTo>
                  <a:cubicBezTo>
                    <a:pt x="31583" y="427"/>
                    <a:pt x="31792" y="513"/>
                    <a:pt x="31792" y="513"/>
                  </a:cubicBezTo>
                  <a:cubicBezTo>
                    <a:pt x="31606" y="397"/>
                    <a:pt x="31404" y="307"/>
                    <a:pt x="31193" y="245"/>
                  </a:cubicBezTo>
                  <a:cubicBezTo>
                    <a:pt x="30714" y="82"/>
                    <a:pt x="30213" y="0"/>
                    <a:pt x="29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4332;p108">
              <a:extLst>
                <a:ext uri="{FF2B5EF4-FFF2-40B4-BE49-F238E27FC236}">
                  <a16:creationId xmlns:a16="http://schemas.microsoft.com/office/drawing/2014/main" id="{0912AE64-FA6C-420E-B572-7FD814954C16}"/>
                </a:ext>
              </a:extLst>
            </p:cNvPr>
            <p:cNvSpPr/>
            <p:nvPr/>
          </p:nvSpPr>
          <p:spPr>
            <a:xfrm>
              <a:off x="5580150" y="1503400"/>
              <a:ext cx="197575" cy="227125"/>
            </a:xfrm>
            <a:custGeom>
              <a:avLst/>
              <a:gdLst/>
              <a:ahLst/>
              <a:cxnLst/>
              <a:rect l="l" t="t" r="r" b="b"/>
              <a:pathLst>
                <a:path w="7903" h="9085" extrusionOk="0">
                  <a:moveTo>
                    <a:pt x="7902" y="0"/>
                  </a:moveTo>
                  <a:lnTo>
                    <a:pt x="7902" y="0"/>
                  </a:lnTo>
                  <a:cubicBezTo>
                    <a:pt x="7434" y="360"/>
                    <a:pt x="7003" y="769"/>
                    <a:pt x="6618" y="1218"/>
                  </a:cubicBezTo>
                  <a:cubicBezTo>
                    <a:pt x="5864" y="2004"/>
                    <a:pt x="4849" y="3114"/>
                    <a:pt x="3753" y="4371"/>
                  </a:cubicBezTo>
                  <a:cubicBezTo>
                    <a:pt x="2658" y="5628"/>
                    <a:pt x="1702" y="6792"/>
                    <a:pt x="1030" y="7645"/>
                  </a:cubicBezTo>
                  <a:cubicBezTo>
                    <a:pt x="636" y="8086"/>
                    <a:pt x="291" y="8569"/>
                    <a:pt x="1" y="9085"/>
                  </a:cubicBezTo>
                  <a:cubicBezTo>
                    <a:pt x="446" y="8699"/>
                    <a:pt x="854" y="8269"/>
                    <a:pt x="1218" y="7806"/>
                  </a:cubicBezTo>
                  <a:lnTo>
                    <a:pt x="4015" y="4600"/>
                  </a:lnTo>
                  <a:lnTo>
                    <a:pt x="6799" y="1385"/>
                  </a:lnTo>
                  <a:cubicBezTo>
                    <a:pt x="7210" y="960"/>
                    <a:pt x="7580" y="496"/>
                    <a:pt x="7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" name="Google Shape;4333;p108">
              <a:extLst>
                <a:ext uri="{FF2B5EF4-FFF2-40B4-BE49-F238E27FC236}">
                  <a16:creationId xmlns:a16="http://schemas.microsoft.com/office/drawing/2014/main" id="{E923279C-3A52-4356-AFD9-266C10E39F93}"/>
                </a:ext>
              </a:extLst>
            </p:cNvPr>
            <p:cNvSpPr/>
            <p:nvPr/>
          </p:nvSpPr>
          <p:spPr>
            <a:xfrm>
              <a:off x="6231550" y="1934250"/>
              <a:ext cx="48450" cy="129150"/>
            </a:xfrm>
            <a:custGeom>
              <a:avLst/>
              <a:gdLst/>
              <a:ahLst/>
              <a:cxnLst/>
              <a:rect l="l" t="t" r="r" b="b"/>
              <a:pathLst>
                <a:path w="1938" h="5166" extrusionOk="0">
                  <a:moveTo>
                    <a:pt x="0" y="1"/>
                  </a:moveTo>
                  <a:lnTo>
                    <a:pt x="0" y="1"/>
                  </a:lnTo>
                  <a:cubicBezTo>
                    <a:pt x="230" y="893"/>
                    <a:pt x="536" y="1764"/>
                    <a:pt x="915" y="2603"/>
                  </a:cubicBezTo>
                  <a:cubicBezTo>
                    <a:pt x="1180" y="3485"/>
                    <a:pt x="1521" y="4342"/>
                    <a:pt x="1938" y="5165"/>
                  </a:cubicBezTo>
                  <a:cubicBezTo>
                    <a:pt x="1657" y="3328"/>
                    <a:pt x="998" y="15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4334;p108">
              <a:extLst>
                <a:ext uri="{FF2B5EF4-FFF2-40B4-BE49-F238E27FC236}">
                  <a16:creationId xmlns:a16="http://schemas.microsoft.com/office/drawing/2014/main" id="{71060B8A-7BBA-43F8-8E1A-3B919C0B64F6}"/>
                </a:ext>
              </a:extLst>
            </p:cNvPr>
            <p:cNvSpPr/>
            <p:nvPr/>
          </p:nvSpPr>
          <p:spPr>
            <a:xfrm>
              <a:off x="6223800" y="1933575"/>
              <a:ext cx="102400" cy="94000"/>
            </a:xfrm>
            <a:custGeom>
              <a:avLst/>
              <a:gdLst/>
              <a:ahLst/>
              <a:cxnLst/>
              <a:rect l="l" t="t" r="r" b="b"/>
              <a:pathLst>
                <a:path w="4096" h="3760" extrusionOk="0">
                  <a:moveTo>
                    <a:pt x="0" y="0"/>
                  </a:moveTo>
                  <a:lnTo>
                    <a:pt x="0" y="0"/>
                  </a:lnTo>
                  <a:cubicBezTo>
                    <a:pt x="560" y="749"/>
                    <a:pt x="1208" y="1426"/>
                    <a:pt x="1931" y="2018"/>
                  </a:cubicBezTo>
                  <a:cubicBezTo>
                    <a:pt x="2577" y="2687"/>
                    <a:pt x="3305" y="3272"/>
                    <a:pt x="4096" y="3759"/>
                  </a:cubicBezTo>
                  <a:cubicBezTo>
                    <a:pt x="2897" y="2338"/>
                    <a:pt x="1520" y="107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4335;p108">
              <a:extLst>
                <a:ext uri="{FF2B5EF4-FFF2-40B4-BE49-F238E27FC236}">
                  <a16:creationId xmlns:a16="http://schemas.microsoft.com/office/drawing/2014/main" id="{73687431-97C9-4B6E-A20D-D3DCF5A9DBD9}"/>
                </a:ext>
              </a:extLst>
            </p:cNvPr>
            <p:cNvSpPr/>
            <p:nvPr/>
          </p:nvSpPr>
          <p:spPr>
            <a:xfrm>
              <a:off x="603475" y="4243575"/>
              <a:ext cx="687875" cy="775450"/>
            </a:xfrm>
            <a:custGeom>
              <a:avLst/>
              <a:gdLst/>
              <a:ahLst/>
              <a:cxnLst/>
              <a:rect l="l" t="t" r="r" b="b"/>
              <a:pathLst>
                <a:path w="27515" h="31018" extrusionOk="0">
                  <a:moveTo>
                    <a:pt x="18929" y="1"/>
                  </a:moveTo>
                  <a:lnTo>
                    <a:pt x="1" y="23448"/>
                  </a:lnTo>
                  <a:lnTo>
                    <a:pt x="5918" y="31018"/>
                  </a:lnTo>
                  <a:lnTo>
                    <a:pt x="27514" y="11526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" name="Google Shape;4336;p108">
              <a:extLst>
                <a:ext uri="{FF2B5EF4-FFF2-40B4-BE49-F238E27FC236}">
                  <a16:creationId xmlns:a16="http://schemas.microsoft.com/office/drawing/2014/main" id="{DFA84537-A528-43CE-B73D-1EE393C04D75}"/>
                </a:ext>
              </a:extLst>
            </p:cNvPr>
            <p:cNvSpPr/>
            <p:nvPr/>
          </p:nvSpPr>
          <p:spPr>
            <a:xfrm>
              <a:off x="535075" y="4811250"/>
              <a:ext cx="326175" cy="403975"/>
            </a:xfrm>
            <a:custGeom>
              <a:avLst/>
              <a:gdLst/>
              <a:ahLst/>
              <a:cxnLst/>
              <a:rect l="l" t="t" r="r" b="b"/>
              <a:pathLst>
                <a:path w="13047" h="16159" extrusionOk="0">
                  <a:moveTo>
                    <a:pt x="3073" y="0"/>
                  </a:moveTo>
                  <a:lnTo>
                    <a:pt x="0" y="2690"/>
                  </a:lnTo>
                  <a:lnTo>
                    <a:pt x="410" y="3214"/>
                  </a:lnTo>
                  <a:cubicBezTo>
                    <a:pt x="2246" y="5548"/>
                    <a:pt x="9918" y="14948"/>
                    <a:pt x="11680" y="16037"/>
                  </a:cubicBezTo>
                  <a:cubicBezTo>
                    <a:pt x="11815" y="16120"/>
                    <a:pt x="11919" y="16159"/>
                    <a:pt x="11997" y="16159"/>
                  </a:cubicBezTo>
                  <a:cubicBezTo>
                    <a:pt x="13047" y="16159"/>
                    <a:pt x="9151" y="9044"/>
                    <a:pt x="9151" y="9044"/>
                  </a:cubicBezTo>
                  <a:lnTo>
                    <a:pt x="9891" y="8371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" name="Google Shape;4337;p108">
              <a:extLst>
                <a:ext uri="{FF2B5EF4-FFF2-40B4-BE49-F238E27FC236}">
                  <a16:creationId xmlns:a16="http://schemas.microsoft.com/office/drawing/2014/main" id="{1DA645E5-C53E-41F1-9F55-F4217BF4E511}"/>
                </a:ext>
              </a:extLst>
            </p:cNvPr>
            <p:cNvSpPr/>
            <p:nvPr/>
          </p:nvSpPr>
          <p:spPr>
            <a:xfrm>
              <a:off x="538100" y="4826550"/>
              <a:ext cx="84650" cy="123575"/>
            </a:xfrm>
            <a:custGeom>
              <a:avLst/>
              <a:gdLst/>
              <a:ahLst/>
              <a:cxnLst/>
              <a:rect l="l" t="t" r="r" b="b"/>
              <a:pathLst>
                <a:path w="3386" h="4943" extrusionOk="0">
                  <a:moveTo>
                    <a:pt x="2252" y="1"/>
                  </a:moveTo>
                  <a:lnTo>
                    <a:pt x="1" y="2017"/>
                  </a:lnTo>
                  <a:lnTo>
                    <a:pt x="2521" y="4943"/>
                  </a:lnTo>
                  <a:cubicBezTo>
                    <a:pt x="3097" y="4225"/>
                    <a:pt x="3385" y="3318"/>
                    <a:pt x="3329" y="2401"/>
                  </a:cubicBezTo>
                  <a:cubicBezTo>
                    <a:pt x="3287" y="1493"/>
                    <a:pt x="2904" y="635"/>
                    <a:pt x="2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" name="Google Shape;4338;p108">
              <a:extLst>
                <a:ext uri="{FF2B5EF4-FFF2-40B4-BE49-F238E27FC236}">
                  <a16:creationId xmlns:a16="http://schemas.microsoft.com/office/drawing/2014/main" id="{9C6582AB-1790-4321-BF85-1EA134B537FD}"/>
                </a:ext>
              </a:extLst>
            </p:cNvPr>
            <p:cNvSpPr/>
            <p:nvPr/>
          </p:nvSpPr>
          <p:spPr>
            <a:xfrm>
              <a:off x="535075" y="4874825"/>
              <a:ext cx="316375" cy="341900"/>
            </a:xfrm>
            <a:custGeom>
              <a:avLst/>
              <a:gdLst/>
              <a:ahLst/>
              <a:cxnLst/>
              <a:rect l="l" t="t" r="r" b="b"/>
              <a:pathLst>
                <a:path w="12655" h="13676" extrusionOk="0">
                  <a:moveTo>
                    <a:pt x="195" y="0"/>
                  </a:moveTo>
                  <a:lnTo>
                    <a:pt x="0" y="147"/>
                  </a:lnTo>
                  <a:cubicBezTo>
                    <a:pt x="3239" y="4507"/>
                    <a:pt x="11283" y="13676"/>
                    <a:pt x="11983" y="13676"/>
                  </a:cubicBezTo>
                  <a:cubicBezTo>
                    <a:pt x="11985" y="13676"/>
                    <a:pt x="11987" y="13676"/>
                    <a:pt x="11989" y="13676"/>
                  </a:cubicBezTo>
                  <a:cubicBezTo>
                    <a:pt x="12655" y="13629"/>
                    <a:pt x="11230" y="10616"/>
                    <a:pt x="11230" y="10616"/>
                  </a:cubicBezTo>
                  <a:cubicBezTo>
                    <a:pt x="11117" y="10500"/>
                    <a:pt x="10953" y="10457"/>
                    <a:pt x="10771" y="10457"/>
                  </a:cubicBezTo>
                  <a:cubicBezTo>
                    <a:pt x="10242" y="10457"/>
                    <a:pt x="9561" y="10819"/>
                    <a:pt x="9561" y="10819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" name="Google Shape;4339;p108">
              <a:extLst>
                <a:ext uri="{FF2B5EF4-FFF2-40B4-BE49-F238E27FC236}">
                  <a16:creationId xmlns:a16="http://schemas.microsoft.com/office/drawing/2014/main" id="{4072372E-F359-499D-B968-F1DB4121C9EF}"/>
                </a:ext>
              </a:extLst>
            </p:cNvPr>
            <p:cNvSpPr/>
            <p:nvPr/>
          </p:nvSpPr>
          <p:spPr>
            <a:xfrm>
              <a:off x="537250" y="4871600"/>
              <a:ext cx="300925" cy="342250"/>
            </a:xfrm>
            <a:custGeom>
              <a:avLst/>
              <a:gdLst/>
              <a:ahLst/>
              <a:cxnLst/>
              <a:rect l="l" t="t" r="r" b="b"/>
              <a:pathLst>
                <a:path w="12037" h="13690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45"/>
                    <a:pt x="56" y="87"/>
                    <a:pt x="89" y="125"/>
                  </a:cubicBezTo>
                  <a:lnTo>
                    <a:pt x="89" y="125"/>
                  </a:lnTo>
                  <a:cubicBezTo>
                    <a:pt x="63" y="81"/>
                    <a:pt x="34" y="39"/>
                    <a:pt x="1" y="1"/>
                  </a:cubicBezTo>
                  <a:close/>
                  <a:moveTo>
                    <a:pt x="89" y="125"/>
                  </a:moveTo>
                  <a:lnTo>
                    <a:pt x="89" y="125"/>
                  </a:lnTo>
                  <a:cubicBezTo>
                    <a:pt x="90" y="128"/>
                    <a:pt x="92" y="131"/>
                    <a:pt x="94" y="134"/>
                  </a:cubicBezTo>
                  <a:lnTo>
                    <a:pt x="135" y="183"/>
                  </a:lnTo>
                  <a:lnTo>
                    <a:pt x="135" y="183"/>
                  </a:lnTo>
                  <a:lnTo>
                    <a:pt x="108" y="147"/>
                  </a:lnTo>
                  <a:cubicBezTo>
                    <a:pt x="101" y="140"/>
                    <a:pt x="95" y="133"/>
                    <a:pt x="89" y="125"/>
                  </a:cubicBezTo>
                  <a:close/>
                  <a:moveTo>
                    <a:pt x="135" y="183"/>
                  </a:moveTo>
                  <a:lnTo>
                    <a:pt x="431" y="571"/>
                  </a:lnTo>
                  <a:lnTo>
                    <a:pt x="1662" y="2091"/>
                  </a:lnTo>
                  <a:cubicBezTo>
                    <a:pt x="2703" y="3368"/>
                    <a:pt x="4176" y="5110"/>
                    <a:pt x="5837" y="6999"/>
                  </a:cubicBezTo>
                  <a:cubicBezTo>
                    <a:pt x="7497" y="8888"/>
                    <a:pt x="9043" y="10569"/>
                    <a:pt x="10181" y="11773"/>
                  </a:cubicBezTo>
                  <a:lnTo>
                    <a:pt x="11525" y="13184"/>
                  </a:lnTo>
                  <a:lnTo>
                    <a:pt x="11895" y="13561"/>
                  </a:lnTo>
                  <a:cubicBezTo>
                    <a:pt x="11937" y="13608"/>
                    <a:pt x="11985" y="13652"/>
                    <a:pt x="12036" y="13690"/>
                  </a:cubicBezTo>
                  <a:lnTo>
                    <a:pt x="11915" y="13542"/>
                  </a:lnTo>
                  <a:lnTo>
                    <a:pt x="11559" y="13152"/>
                  </a:lnTo>
                  <a:cubicBezTo>
                    <a:pt x="11203" y="12755"/>
                    <a:pt x="10759" y="12277"/>
                    <a:pt x="10215" y="11712"/>
                  </a:cubicBezTo>
                  <a:cubicBezTo>
                    <a:pt x="9098" y="10495"/>
                    <a:pt x="7564" y="8808"/>
                    <a:pt x="5905" y="6919"/>
                  </a:cubicBezTo>
                  <a:cubicBezTo>
                    <a:pt x="4244" y="5030"/>
                    <a:pt x="2764" y="3295"/>
                    <a:pt x="1694" y="2031"/>
                  </a:cubicBezTo>
                  <a:lnTo>
                    <a:pt x="438" y="537"/>
                  </a:lnTo>
                  <a:lnTo>
                    <a:pt x="13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" name="Google Shape;4340;p108">
              <a:extLst>
                <a:ext uri="{FF2B5EF4-FFF2-40B4-BE49-F238E27FC236}">
                  <a16:creationId xmlns:a16="http://schemas.microsoft.com/office/drawing/2014/main" id="{A824554E-B497-4B93-AD6C-BB42E0341978}"/>
                </a:ext>
              </a:extLst>
            </p:cNvPr>
            <p:cNvSpPr/>
            <p:nvPr/>
          </p:nvSpPr>
          <p:spPr>
            <a:xfrm>
              <a:off x="770900" y="5134975"/>
              <a:ext cx="48625" cy="13000"/>
            </a:xfrm>
            <a:custGeom>
              <a:avLst/>
              <a:gdLst/>
              <a:ahLst/>
              <a:cxnLst/>
              <a:rect l="l" t="t" r="r" b="b"/>
              <a:pathLst>
                <a:path w="1945" h="520" extrusionOk="0">
                  <a:moveTo>
                    <a:pt x="1258" y="1"/>
                  </a:moveTo>
                  <a:cubicBezTo>
                    <a:pt x="1146" y="1"/>
                    <a:pt x="1033" y="14"/>
                    <a:pt x="922" y="41"/>
                  </a:cubicBezTo>
                  <a:cubicBezTo>
                    <a:pt x="566" y="81"/>
                    <a:pt x="238" y="252"/>
                    <a:pt x="1" y="520"/>
                  </a:cubicBezTo>
                  <a:cubicBezTo>
                    <a:pt x="299" y="367"/>
                    <a:pt x="616" y="252"/>
                    <a:pt x="942" y="176"/>
                  </a:cubicBezTo>
                  <a:cubicBezTo>
                    <a:pt x="1108" y="157"/>
                    <a:pt x="1275" y="147"/>
                    <a:pt x="1443" y="147"/>
                  </a:cubicBezTo>
                  <a:cubicBezTo>
                    <a:pt x="1610" y="147"/>
                    <a:pt x="1778" y="157"/>
                    <a:pt x="1944" y="176"/>
                  </a:cubicBezTo>
                  <a:cubicBezTo>
                    <a:pt x="1732" y="60"/>
                    <a:pt x="1496" y="1"/>
                    <a:pt x="1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" name="Google Shape;4341;p108">
              <a:extLst>
                <a:ext uri="{FF2B5EF4-FFF2-40B4-BE49-F238E27FC236}">
                  <a16:creationId xmlns:a16="http://schemas.microsoft.com/office/drawing/2014/main" id="{87CDF151-6C64-4BB2-B012-78F1102981D8}"/>
                </a:ext>
              </a:extLst>
            </p:cNvPr>
            <p:cNvSpPr/>
            <p:nvPr/>
          </p:nvSpPr>
          <p:spPr>
            <a:xfrm>
              <a:off x="748725" y="5058025"/>
              <a:ext cx="26225" cy="4650"/>
            </a:xfrm>
            <a:custGeom>
              <a:avLst/>
              <a:gdLst/>
              <a:ahLst/>
              <a:cxnLst/>
              <a:rect l="l" t="t" r="r" b="b"/>
              <a:pathLst>
                <a:path w="1049" h="186" extrusionOk="0">
                  <a:moveTo>
                    <a:pt x="858" y="0"/>
                  </a:moveTo>
                  <a:cubicBezTo>
                    <a:pt x="576" y="0"/>
                    <a:pt x="296" y="55"/>
                    <a:pt x="33" y="162"/>
                  </a:cubicBezTo>
                  <a:lnTo>
                    <a:pt x="33" y="162"/>
                  </a:lnTo>
                  <a:cubicBezTo>
                    <a:pt x="22" y="160"/>
                    <a:pt x="11" y="157"/>
                    <a:pt x="0" y="154"/>
                  </a:cubicBezTo>
                  <a:lnTo>
                    <a:pt x="0" y="175"/>
                  </a:lnTo>
                  <a:cubicBezTo>
                    <a:pt x="11" y="171"/>
                    <a:pt x="22" y="166"/>
                    <a:pt x="33" y="162"/>
                  </a:cubicBezTo>
                  <a:lnTo>
                    <a:pt x="33" y="162"/>
                  </a:lnTo>
                  <a:cubicBezTo>
                    <a:pt x="110" y="178"/>
                    <a:pt x="188" y="186"/>
                    <a:pt x="266" y="186"/>
                  </a:cubicBezTo>
                  <a:cubicBezTo>
                    <a:pt x="355" y="186"/>
                    <a:pt x="444" y="175"/>
                    <a:pt x="532" y="154"/>
                  </a:cubicBezTo>
                  <a:cubicBezTo>
                    <a:pt x="821" y="114"/>
                    <a:pt x="1049" y="47"/>
                    <a:pt x="1042" y="8"/>
                  </a:cubicBezTo>
                  <a:cubicBezTo>
                    <a:pt x="981" y="3"/>
                    <a:pt x="91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" name="Google Shape;4342;p108">
              <a:extLst>
                <a:ext uri="{FF2B5EF4-FFF2-40B4-BE49-F238E27FC236}">
                  <a16:creationId xmlns:a16="http://schemas.microsoft.com/office/drawing/2014/main" id="{2A64109A-5B53-4FA3-8B23-D2683544A39E}"/>
                </a:ext>
              </a:extLst>
            </p:cNvPr>
            <p:cNvSpPr/>
            <p:nvPr/>
          </p:nvSpPr>
          <p:spPr>
            <a:xfrm>
              <a:off x="743000" y="5037375"/>
              <a:ext cx="22575" cy="3800"/>
            </a:xfrm>
            <a:custGeom>
              <a:avLst/>
              <a:gdLst/>
              <a:ahLst/>
              <a:cxnLst/>
              <a:rect l="l" t="t" r="r" b="b"/>
              <a:pathLst>
                <a:path w="903" h="152" extrusionOk="0">
                  <a:moveTo>
                    <a:pt x="110" y="1"/>
                  </a:moveTo>
                  <a:cubicBezTo>
                    <a:pt x="42" y="1"/>
                    <a:pt x="0" y="8"/>
                    <a:pt x="0" y="26"/>
                  </a:cubicBezTo>
                  <a:cubicBezTo>
                    <a:pt x="139" y="85"/>
                    <a:pt x="287" y="124"/>
                    <a:pt x="438" y="140"/>
                  </a:cubicBezTo>
                  <a:cubicBezTo>
                    <a:pt x="513" y="148"/>
                    <a:pt x="590" y="152"/>
                    <a:pt x="666" y="152"/>
                  </a:cubicBezTo>
                  <a:cubicBezTo>
                    <a:pt x="742" y="152"/>
                    <a:pt x="818" y="148"/>
                    <a:pt x="894" y="140"/>
                  </a:cubicBezTo>
                  <a:cubicBezTo>
                    <a:pt x="902" y="140"/>
                    <a:pt x="699" y="54"/>
                    <a:pt x="451" y="26"/>
                  </a:cubicBezTo>
                  <a:cubicBezTo>
                    <a:pt x="315" y="11"/>
                    <a:pt x="193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" name="Google Shape;4343;p108">
              <a:extLst>
                <a:ext uri="{FF2B5EF4-FFF2-40B4-BE49-F238E27FC236}">
                  <a16:creationId xmlns:a16="http://schemas.microsoft.com/office/drawing/2014/main" id="{7DDBE76C-86DD-4CE8-84A5-93459F846375}"/>
                </a:ext>
              </a:extLst>
            </p:cNvPr>
            <p:cNvSpPr/>
            <p:nvPr/>
          </p:nvSpPr>
          <p:spPr>
            <a:xfrm>
              <a:off x="752900" y="5010900"/>
              <a:ext cx="19050" cy="21325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9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89" y="168"/>
                    <a:pt x="195" y="324"/>
                    <a:pt x="318" y="466"/>
                  </a:cubicBezTo>
                  <a:cubicBezTo>
                    <a:pt x="505" y="685"/>
                    <a:pt x="682" y="853"/>
                    <a:pt x="726" y="853"/>
                  </a:cubicBezTo>
                  <a:cubicBezTo>
                    <a:pt x="730" y="853"/>
                    <a:pt x="732" y="852"/>
                    <a:pt x="734" y="850"/>
                  </a:cubicBezTo>
                  <a:cubicBezTo>
                    <a:pt x="761" y="824"/>
                    <a:pt x="620" y="621"/>
                    <a:pt x="412" y="386"/>
                  </a:cubicBezTo>
                  <a:cubicBezTo>
                    <a:pt x="217" y="167"/>
                    <a:pt x="53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" name="Google Shape;4344;p108">
              <a:extLst>
                <a:ext uri="{FF2B5EF4-FFF2-40B4-BE49-F238E27FC236}">
                  <a16:creationId xmlns:a16="http://schemas.microsoft.com/office/drawing/2014/main" id="{0150E23F-EFD8-4496-9582-EFDB090697AB}"/>
                </a:ext>
              </a:extLst>
            </p:cNvPr>
            <p:cNvSpPr/>
            <p:nvPr/>
          </p:nvSpPr>
          <p:spPr>
            <a:xfrm>
              <a:off x="763175" y="4995475"/>
              <a:ext cx="19700" cy="25650"/>
            </a:xfrm>
            <a:custGeom>
              <a:avLst/>
              <a:gdLst/>
              <a:ahLst/>
              <a:cxnLst/>
              <a:rect l="l" t="t" r="r" b="b"/>
              <a:pathLst>
                <a:path w="788" h="1026" extrusionOk="0">
                  <a:moveTo>
                    <a:pt x="1" y="1"/>
                  </a:moveTo>
                  <a:cubicBezTo>
                    <a:pt x="27" y="222"/>
                    <a:pt x="124" y="429"/>
                    <a:pt x="276" y="592"/>
                  </a:cubicBezTo>
                  <a:cubicBezTo>
                    <a:pt x="483" y="861"/>
                    <a:pt x="712" y="1026"/>
                    <a:pt x="759" y="1026"/>
                  </a:cubicBezTo>
                  <a:cubicBezTo>
                    <a:pt x="763" y="1026"/>
                    <a:pt x="765" y="1025"/>
                    <a:pt x="767" y="1023"/>
                  </a:cubicBezTo>
                  <a:cubicBezTo>
                    <a:pt x="788" y="996"/>
                    <a:pt x="585" y="794"/>
                    <a:pt x="383" y="513"/>
                  </a:cubicBezTo>
                  <a:cubicBezTo>
                    <a:pt x="269" y="332"/>
                    <a:pt x="141" y="1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" name="Google Shape;4345;p108">
              <a:extLst>
                <a:ext uri="{FF2B5EF4-FFF2-40B4-BE49-F238E27FC236}">
                  <a16:creationId xmlns:a16="http://schemas.microsoft.com/office/drawing/2014/main" id="{A8FB643A-B8C4-46FD-A6B5-88ED629F938F}"/>
                </a:ext>
              </a:extLst>
            </p:cNvPr>
            <p:cNvSpPr/>
            <p:nvPr/>
          </p:nvSpPr>
          <p:spPr>
            <a:xfrm>
              <a:off x="770425" y="5052425"/>
              <a:ext cx="49325" cy="30450"/>
            </a:xfrm>
            <a:custGeom>
              <a:avLst/>
              <a:gdLst/>
              <a:ahLst/>
              <a:cxnLst/>
              <a:rect l="l" t="t" r="r" b="b"/>
              <a:pathLst>
                <a:path w="1973" h="1218" extrusionOk="0">
                  <a:moveTo>
                    <a:pt x="685" y="97"/>
                  </a:moveTo>
                  <a:cubicBezTo>
                    <a:pt x="919" y="97"/>
                    <a:pt x="1147" y="162"/>
                    <a:pt x="1344" y="286"/>
                  </a:cubicBezTo>
                  <a:cubicBezTo>
                    <a:pt x="1596" y="431"/>
                    <a:pt x="1776" y="674"/>
                    <a:pt x="1842" y="958"/>
                  </a:cubicBezTo>
                  <a:cubicBezTo>
                    <a:pt x="1842" y="1062"/>
                    <a:pt x="1777" y="1119"/>
                    <a:pt x="1684" y="1119"/>
                  </a:cubicBezTo>
                  <a:cubicBezTo>
                    <a:pt x="1658" y="1119"/>
                    <a:pt x="1629" y="1114"/>
                    <a:pt x="1600" y="1105"/>
                  </a:cubicBezTo>
                  <a:cubicBezTo>
                    <a:pt x="1467" y="1055"/>
                    <a:pt x="1339" y="995"/>
                    <a:pt x="1216" y="924"/>
                  </a:cubicBezTo>
                  <a:cubicBezTo>
                    <a:pt x="1003" y="801"/>
                    <a:pt x="799" y="665"/>
                    <a:pt x="605" y="513"/>
                  </a:cubicBezTo>
                  <a:cubicBezTo>
                    <a:pt x="441" y="372"/>
                    <a:pt x="317" y="252"/>
                    <a:pt x="230" y="168"/>
                  </a:cubicBezTo>
                  <a:lnTo>
                    <a:pt x="230" y="168"/>
                  </a:lnTo>
                  <a:cubicBezTo>
                    <a:pt x="373" y="126"/>
                    <a:pt x="522" y="102"/>
                    <a:pt x="672" y="97"/>
                  </a:cubicBezTo>
                  <a:cubicBezTo>
                    <a:pt x="676" y="97"/>
                    <a:pt x="681" y="97"/>
                    <a:pt x="685" y="97"/>
                  </a:cubicBezTo>
                  <a:close/>
                  <a:moveTo>
                    <a:pt x="729" y="1"/>
                  </a:moveTo>
                  <a:cubicBezTo>
                    <a:pt x="547" y="1"/>
                    <a:pt x="361" y="40"/>
                    <a:pt x="184" y="123"/>
                  </a:cubicBezTo>
                  <a:lnTo>
                    <a:pt x="184" y="123"/>
                  </a:lnTo>
                  <a:cubicBezTo>
                    <a:pt x="125" y="66"/>
                    <a:pt x="90" y="34"/>
                    <a:pt x="77" y="34"/>
                  </a:cubicBezTo>
                  <a:cubicBezTo>
                    <a:pt x="76" y="34"/>
                    <a:pt x="74" y="35"/>
                    <a:pt x="73" y="36"/>
                  </a:cubicBezTo>
                  <a:cubicBezTo>
                    <a:pt x="96" y="72"/>
                    <a:pt x="120" y="107"/>
                    <a:pt x="145" y="142"/>
                  </a:cubicBezTo>
                  <a:lnTo>
                    <a:pt x="145" y="142"/>
                  </a:lnTo>
                  <a:cubicBezTo>
                    <a:pt x="90" y="169"/>
                    <a:pt x="41" y="206"/>
                    <a:pt x="0" y="251"/>
                  </a:cubicBezTo>
                  <a:cubicBezTo>
                    <a:pt x="58" y="226"/>
                    <a:pt x="117" y="203"/>
                    <a:pt x="176" y="184"/>
                  </a:cubicBezTo>
                  <a:lnTo>
                    <a:pt x="176" y="184"/>
                  </a:lnTo>
                  <a:cubicBezTo>
                    <a:pt x="280" y="320"/>
                    <a:pt x="401" y="442"/>
                    <a:pt x="537" y="547"/>
                  </a:cubicBezTo>
                  <a:cubicBezTo>
                    <a:pt x="723" y="715"/>
                    <a:pt x="926" y="864"/>
                    <a:pt x="1143" y="991"/>
                  </a:cubicBezTo>
                  <a:cubicBezTo>
                    <a:pt x="1268" y="1077"/>
                    <a:pt x="1407" y="1145"/>
                    <a:pt x="1552" y="1193"/>
                  </a:cubicBezTo>
                  <a:cubicBezTo>
                    <a:pt x="1596" y="1209"/>
                    <a:pt x="1641" y="1217"/>
                    <a:pt x="1687" y="1217"/>
                  </a:cubicBezTo>
                  <a:cubicBezTo>
                    <a:pt x="1733" y="1217"/>
                    <a:pt x="1779" y="1209"/>
                    <a:pt x="1822" y="1193"/>
                  </a:cubicBezTo>
                  <a:cubicBezTo>
                    <a:pt x="1918" y="1141"/>
                    <a:pt x="1973" y="1038"/>
                    <a:pt x="1963" y="931"/>
                  </a:cubicBezTo>
                  <a:cubicBezTo>
                    <a:pt x="1798" y="358"/>
                    <a:pt x="1279" y="1"/>
                    <a:pt x="7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" name="Google Shape;4346;p108">
              <a:extLst>
                <a:ext uri="{FF2B5EF4-FFF2-40B4-BE49-F238E27FC236}">
                  <a16:creationId xmlns:a16="http://schemas.microsoft.com/office/drawing/2014/main" id="{B8B7B830-CE6F-4C1B-9E28-C77E8AE846C8}"/>
                </a:ext>
              </a:extLst>
            </p:cNvPr>
            <p:cNvSpPr/>
            <p:nvPr/>
          </p:nvSpPr>
          <p:spPr>
            <a:xfrm>
              <a:off x="771950" y="5020750"/>
              <a:ext cx="21500" cy="36475"/>
            </a:xfrm>
            <a:custGeom>
              <a:avLst/>
              <a:gdLst/>
              <a:ahLst/>
              <a:cxnLst/>
              <a:rect l="l" t="t" r="r" b="b"/>
              <a:pathLst>
                <a:path w="860" h="1459" extrusionOk="0">
                  <a:moveTo>
                    <a:pt x="495" y="1"/>
                  </a:moveTo>
                  <a:cubicBezTo>
                    <a:pt x="412" y="1"/>
                    <a:pt x="330" y="37"/>
                    <a:pt x="274" y="106"/>
                  </a:cubicBezTo>
                  <a:cubicBezTo>
                    <a:pt x="204" y="191"/>
                    <a:pt x="151" y="290"/>
                    <a:pt x="120" y="396"/>
                  </a:cubicBezTo>
                  <a:cubicBezTo>
                    <a:pt x="66" y="566"/>
                    <a:pt x="35" y="741"/>
                    <a:pt x="26" y="920"/>
                  </a:cubicBezTo>
                  <a:cubicBezTo>
                    <a:pt x="1" y="1080"/>
                    <a:pt x="16" y="1245"/>
                    <a:pt x="73" y="1397"/>
                  </a:cubicBezTo>
                  <a:cubicBezTo>
                    <a:pt x="98" y="1241"/>
                    <a:pt x="111" y="1084"/>
                    <a:pt x="113" y="927"/>
                  </a:cubicBezTo>
                  <a:cubicBezTo>
                    <a:pt x="139" y="759"/>
                    <a:pt x="180" y="596"/>
                    <a:pt x="234" y="436"/>
                  </a:cubicBezTo>
                  <a:cubicBezTo>
                    <a:pt x="272" y="298"/>
                    <a:pt x="383" y="125"/>
                    <a:pt x="500" y="125"/>
                  </a:cubicBezTo>
                  <a:cubicBezTo>
                    <a:pt x="526" y="125"/>
                    <a:pt x="552" y="134"/>
                    <a:pt x="578" y="153"/>
                  </a:cubicBezTo>
                  <a:cubicBezTo>
                    <a:pt x="679" y="313"/>
                    <a:pt x="709" y="508"/>
                    <a:pt x="659" y="691"/>
                  </a:cubicBezTo>
                  <a:cubicBezTo>
                    <a:pt x="622" y="852"/>
                    <a:pt x="550" y="1004"/>
                    <a:pt x="450" y="1135"/>
                  </a:cubicBezTo>
                  <a:cubicBezTo>
                    <a:pt x="345" y="1251"/>
                    <a:pt x="230" y="1360"/>
                    <a:pt x="107" y="1458"/>
                  </a:cubicBezTo>
                  <a:cubicBezTo>
                    <a:pt x="270" y="1426"/>
                    <a:pt x="417" y="1335"/>
                    <a:pt x="516" y="1202"/>
                  </a:cubicBezTo>
                  <a:cubicBezTo>
                    <a:pt x="639" y="1067"/>
                    <a:pt x="727" y="902"/>
                    <a:pt x="773" y="725"/>
                  </a:cubicBezTo>
                  <a:cubicBezTo>
                    <a:pt x="859" y="496"/>
                    <a:pt x="815" y="238"/>
                    <a:pt x="658" y="53"/>
                  </a:cubicBezTo>
                  <a:cubicBezTo>
                    <a:pt x="608" y="18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" name="Google Shape;4347;p108">
              <a:extLst>
                <a:ext uri="{FF2B5EF4-FFF2-40B4-BE49-F238E27FC236}">
                  <a16:creationId xmlns:a16="http://schemas.microsoft.com/office/drawing/2014/main" id="{4500F654-1A55-4F1E-A6C8-3CB5C639D8EC}"/>
                </a:ext>
              </a:extLst>
            </p:cNvPr>
            <p:cNvSpPr/>
            <p:nvPr/>
          </p:nvSpPr>
          <p:spPr>
            <a:xfrm>
              <a:off x="595925" y="4827025"/>
              <a:ext cx="31900" cy="122075"/>
            </a:xfrm>
            <a:custGeom>
              <a:avLst/>
              <a:gdLst/>
              <a:ahLst/>
              <a:cxnLst/>
              <a:rect l="l" t="t" r="r" b="b"/>
              <a:pathLst>
                <a:path w="1276" h="4883" extrusionOk="0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229" y="211"/>
                    <a:pt x="504" y="614"/>
                  </a:cubicBezTo>
                  <a:cubicBezTo>
                    <a:pt x="868" y="1137"/>
                    <a:pt x="1080" y="1752"/>
                    <a:pt x="1117" y="2388"/>
                  </a:cubicBezTo>
                  <a:cubicBezTo>
                    <a:pt x="1139" y="3023"/>
                    <a:pt x="991" y="3653"/>
                    <a:pt x="686" y="4210"/>
                  </a:cubicBezTo>
                  <a:cubicBezTo>
                    <a:pt x="444" y="4634"/>
                    <a:pt x="222" y="4883"/>
                    <a:pt x="242" y="4883"/>
                  </a:cubicBezTo>
                  <a:cubicBezTo>
                    <a:pt x="262" y="4883"/>
                    <a:pt x="309" y="4842"/>
                    <a:pt x="403" y="4742"/>
                  </a:cubicBezTo>
                  <a:cubicBezTo>
                    <a:pt x="540" y="4599"/>
                    <a:pt x="659" y="4441"/>
                    <a:pt x="759" y="4272"/>
                  </a:cubicBezTo>
                  <a:cubicBezTo>
                    <a:pt x="1106" y="3709"/>
                    <a:pt x="1275" y="3055"/>
                    <a:pt x="1244" y="2395"/>
                  </a:cubicBezTo>
                  <a:cubicBezTo>
                    <a:pt x="1207" y="1734"/>
                    <a:pt x="973" y="1101"/>
                    <a:pt x="572" y="573"/>
                  </a:cubicBezTo>
                  <a:cubicBezTo>
                    <a:pt x="455" y="415"/>
                    <a:pt x="318" y="271"/>
                    <a:pt x="168" y="143"/>
                  </a:cubicBezTo>
                  <a:cubicBezTo>
                    <a:pt x="80" y="43"/>
                    <a:pt x="16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" name="Google Shape;4348;p108">
              <a:extLst>
                <a:ext uri="{FF2B5EF4-FFF2-40B4-BE49-F238E27FC236}">
                  <a16:creationId xmlns:a16="http://schemas.microsoft.com/office/drawing/2014/main" id="{942E2F1F-4D58-47E5-B094-BC90E51EEC96}"/>
                </a:ext>
              </a:extLst>
            </p:cNvPr>
            <p:cNvSpPr/>
            <p:nvPr/>
          </p:nvSpPr>
          <p:spPr>
            <a:xfrm>
              <a:off x="642800" y="4958325"/>
              <a:ext cx="52150" cy="59050"/>
            </a:xfrm>
            <a:custGeom>
              <a:avLst/>
              <a:gdLst/>
              <a:ahLst/>
              <a:cxnLst/>
              <a:rect l="l" t="t" r="r" b="b"/>
              <a:pathLst>
                <a:path w="2086" h="2362" extrusionOk="0">
                  <a:moveTo>
                    <a:pt x="5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256" y="463"/>
                    <a:pt x="570" y="890"/>
                    <a:pt x="935" y="1272"/>
                  </a:cubicBezTo>
                  <a:cubicBezTo>
                    <a:pt x="1269" y="1683"/>
                    <a:pt x="1657" y="2050"/>
                    <a:pt x="2086" y="2361"/>
                  </a:cubicBezTo>
                  <a:cubicBezTo>
                    <a:pt x="2086" y="2361"/>
                    <a:pt x="1615" y="1836"/>
                    <a:pt x="1043" y="1185"/>
                  </a:cubicBezTo>
                  <a:cubicBezTo>
                    <a:pt x="483" y="545"/>
                    <a:pt x="8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" name="Google Shape;4349;p108">
              <a:extLst>
                <a:ext uri="{FF2B5EF4-FFF2-40B4-BE49-F238E27FC236}">
                  <a16:creationId xmlns:a16="http://schemas.microsoft.com/office/drawing/2014/main" id="{737D0161-49BF-4198-9134-B24CBE20E63F}"/>
                </a:ext>
              </a:extLst>
            </p:cNvPr>
            <p:cNvSpPr/>
            <p:nvPr/>
          </p:nvSpPr>
          <p:spPr>
            <a:xfrm>
              <a:off x="600800" y="4918650"/>
              <a:ext cx="9125" cy="15450"/>
            </a:xfrm>
            <a:custGeom>
              <a:avLst/>
              <a:gdLst/>
              <a:ahLst/>
              <a:cxnLst/>
              <a:rect l="l" t="t" r="r" b="b"/>
              <a:pathLst>
                <a:path w="365" h="618" extrusionOk="0">
                  <a:moveTo>
                    <a:pt x="303" y="1"/>
                  </a:moveTo>
                  <a:cubicBezTo>
                    <a:pt x="262" y="1"/>
                    <a:pt x="228" y="142"/>
                    <a:pt x="155" y="297"/>
                  </a:cubicBezTo>
                  <a:cubicBezTo>
                    <a:pt x="82" y="451"/>
                    <a:pt x="0" y="586"/>
                    <a:pt x="28" y="613"/>
                  </a:cubicBezTo>
                  <a:cubicBezTo>
                    <a:pt x="31" y="616"/>
                    <a:pt x="35" y="617"/>
                    <a:pt x="40" y="617"/>
                  </a:cubicBezTo>
                  <a:cubicBezTo>
                    <a:pt x="82" y="617"/>
                    <a:pt x="198" y="519"/>
                    <a:pt x="277" y="352"/>
                  </a:cubicBezTo>
                  <a:cubicBezTo>
                    <a:pt x="364" y="163"/>
                    <a:pt x="33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" name="Google Shape;4350;p108">
              <a:extLst>
                <a:ext uri="{FF2B5EF4-FFF2-40B4-BE49-F238E27FC236}">
                  <a16:creationId xmlns:a16="http://schemas.microsoft.com/office/drawing/2014/main" id="{CB383405-D034-4F11-B349-DBA3E902A70E}"/>
                </a:ext>
              </a:extLst>
            </p:cNvPr>
            <p:cNvSpPr/>
            <p:nvPr/>
          </p:nvSpPr>
          <p:spPr>
            <a:xfrm>
              <a:off x="611200" y="4887400"/>
              <a:ext cx="4075" cy="14300"/>
            </a:xfrm>
            <a:custGeom>
              <a:avLst/>
              <a:gdLst/>
              <a:ahLst/>
              <a:cxnLst/>
              <a:rect l="l" t="t" r="r" b="b"/>
              <a:pathLst>
                <a:path w="163" h="572" extrusionOk="0">
                  <a:moveTo>
                    <a:pt x="101" y="1"/>
                  </a:moveTo>
                  <a:cubicBezTo>
                    <a:pt x="69" y="1"/>
                    <a:pt x="28" y="121"/>
                    <a:pt x="15" y="282"/>
                  </a:cubicBezTo>
                  <a:cubicBezTo>
                    <a:pt x="1" y="445"/>
                    <a:pt x="15" y="572"/>
                    <a:pt x="62" y="572"/>
                  </a:cubicBezTo>
                  <a:cubicBezTo>
                    <a:pt x="109" y="572"/>
                    <a:pt x="135" y="451"/>
                    <a:pt x="148" y="290"/>
                  </a:cubicBezTo>
                  <a:cubicBezTo>
                    <a:pt x="163" y="128"/>
                    <a:pt x="135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" name="Google Shape;4351;p108">
              <a:extLst>
                <a:ext uri="{FF2B5EF4-FFF2-40B4-BE49-F238E27FC236}">
                  <a16:creationId xmlns:a16="http://schemas.microsoft.com/office/drawing/2014/main" id="{99CC17C1-3F06-41C1-9A59-2647491FA2E9}"/>
                </a:ext>
              </a:extLst>
            </p:cNvPr>
            <p:cNvSpPr/>
            <p:nvPr/>
          </p:nvSpPr>
          <p:spPr>
            <a:xfrm>
              <a:off x="603475" y="4858475"/>
              <a:ext cx="8400" cy="15000"/>
            </a:xfrm>
            <a:custGeom>
              <a:avLst/>
              <a:gdLst/>
              <a:ahLst/>
              <a:cxnLst/>
              <a:rect l="l" t="t" r="r" b="b"/>
              <a:pathLst>
                <a:path w="336" h="600" extrusionOk="0">
                  <a:moveTo>
                    <a:pt x="13" y="1"/>
                  </a:moveTo>
                  <a:cubicBezTo>
                    <a:pt x="7" y="1"/>
                    <a:pt x="3" y="3"/>
                    <a:pt x="1" y="7"/>
                  </a:cubicBezTo>
                  <a:cubicBezTo>
                    <a:pt x="50" y="102"/>
                    <a:pt x="96" y="197"/>
                    <a:pt x="136" y="297"/>
                  </a:cubicBezTo>
                  <a:cubicBezTo>
                    <a:pt x="196" y="451"/>
                    <a:pt x="209" y="592"/>
                    <a:pt x="249" y="599"/>
                  </a:cubicBezTo>
                  <a:cubicBezTo>
                    <a:pt x="250" y="599"/>
                    <a:pt x="251" y="599"/>
                    <a:pt x="252" y="599"/>
                  </a:cubicBezTo>
                  <a:cubicBezTo>
                    <a:pt x="292" y="599"/>
                    <a:pt x="335" y="434"/>
                    <a:pt x="249" y="250"/>
                  </a:cubicBezTo>
                  <a:cubicBezTo>
                    <a:pt x="174" y="87"/>
                    <a:pt x="54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" name="Google Shape;4352;p108">
              <a:extLst>
                <a:ext uri="{FF2B5EF4-FFF2-40B4-BE49-F238E27FC236}">
                  <a16:creationId xmlns:a16="http://schemas.microsoft.com/office/drawing/2014/main" id="{8C93B90A-E1F9-49B6-B220-B91CC99F82F7}"/>
                </a:ext>
              </a:extLst>
            </p:cNvPr>
            <p:cNvSpPr/>
            <p:nvPr/>
          </p:nvSpPr>
          <p:spPr>
            <a:xfrm>
              <a:off x="594050" y="4839950"/>
              <a:ext cx="3925" cy="8200"/>
            </a:xfrm>
            <a:custGeom>
              <a:avLst/>
              <a:gdLst/>
              <a:ahLst/>
              <a:cxnLst/>
              <a:rect l="l" t="t" r="r" b="b"/>
              <a:pathLst>
                <a:path w="157" h="328" extrusionOk="0">
                  <a:moveTo>
                    <a:pt x="12" y="0"/>
                  </a:moveTo>
                  <a:cubicBezTo>
                    <a:pt x="8" y="0"/>
                    <a:pt x="4" y="1"/>
                    <a:pt x="1" y="2"/>
                  </a:cubicBezTo>
                  <a:lnTo>
                    <a:pt x="1" y="184"/>
                  </a:lnTo>
                  <a:cubicBezTo>
                    <a:pt x="1" y="264"/>
                    <a:pt x="74" y="327"/>
                    <a:pt x="113" y="327"/>
                  </a:cubicBezTo>
                  <a:cubicBezTo>
                    <a:pt x="116" y="327"/>
                    <a:pt x="120" y="327"/>
                    <a:pt x="122" y="326"/>
                  </a:cubicBezTo>
                  <a:cubicBezTo>
                    <a:pt x="157" y="311"/>
                    <a:pt x="122" y="231"/>
                    <a:pt x="122" y="137"/>
                  </a:cubicBezTo>
                  <a:cubicBezTo>
                    <a:pt x="122" y="52"/>
                    <a:pt x="51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" name="Google Shape;4353;p108">
              <a:extLst>
                <a:ext uri="{FF2B5EF4-FFF2-40B4-BE49-F238E27FC236}">
                  <a16:creationId xmlns:a16="http://schemas.microsoft.com/office/drawing/2014/main" id="{6B91AD3A-2290-4277-BD4F-017EFF5BA399}"/>
                </a:ext>
              </a:extLst>
            </p:cNvPr>
            <p:cNvSpPr/>
            <p:nvPr/>
          </p:nvSpPr>
          <p:spPr>
            <a:xfrm>
              <a:off x="1915825" y="4526675"/>
              <a:ext cx="400925" cy="736125"/>
            </a:xfrm>
            <a:custGeom>
              <a:avLst/>
              <a:gdLst/>
              <a:ahLst/>
              <a:cxnLst/>
              <a:rect l="l" t="t" r="r" b="b"/>
              <a:pathLst>
                <a:path w="16037" h="29445" extrusionOk="0">
                  <a:moveTo>
                    <a:pt x="0" y="0"/>
                  </a:moveTo>
                  <a:lnTo>
                    <a:pt x="4908" y="29445"/>
                  </a:lnTo>
                  <a:lnTo>
                    <a:pt x="16037" y="29445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" name="Google Shape;4354;p108">
              <a:extLst>
                <a:ext uri="{FF2B5EF4-FFF2-40B4-BE49-F238E27FC236}">
                  <a16:creationId xmlns:a16="http://schemas.microsoft.com/office/drawing/2014/main" id="{2844333A-CF5A-4998-BDFE-0D1259708360}"/>
                </a:ext>
              </a:extLst>
            </p:cNvPr>
            <p:cNvSpPr/>
            <p:nvPr/>
          </p:nvSpPr>
          <p:spPr>
            <a:xfrm>
              <a:off x="2038525" y="5243775"/>
              <a:ext cx="499300" cy="102650"/>
            </a:xfrm>
            <a:custGeom>
              <a:avLst/>
              <a:gdLst/>
              <a:ahLst/>
              <a:cxnLst/>
              <a:rect l="l" t="t" r="r" b="b"/>
              <a:pathLst>
                <a:path w="19972" h="4106" extrusionOk="0">
                  <a:moveTo>
                    <a:pt x="0" y="0"/>
                  </a:moveTo>
                  <a:lnTo>
                    <a:pt x="128" y="4081"/>
                  </a:lnTo>
                  <a:lnTo>
                    <a:pt x="801" y="4081"/>
                  </a:lnTo>
                  <a:cubicBezTo>
                    <a:pt x="1532" y="4094"/>
                    <a:pt x="2817" y="4106"/>
                    <a:pt x="4368" y="4106"/>
                  </a:cubicBezTo>
                  <a:cubicBezTo>
                    <a:pt x="9124" y="4106"/>
                    <a:pt x="16383" y="3997"/>
                    <a:pt x="17859" y="3489"/>
                  </a:cubicBezTo>
                  <a:cubicBezTo>
                    <a:pt x="19971" y="2764"/>
                    <a:pt x="10806" y="1035"/>
                    <a:pt x="10806" y="1035"/>
                  </a:cubicBezTo>
                  <a:lnTo>
                    <a:pt x="1080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" name="Google Shape;4355;p108">
              <a:extLst>
                <a:ext uri="{FF2B5EF4-FFF2-40B4-BE49-F238E27FC236}">
                  <a16:creationId xmlns:a16="http://schemas.microsoft.com/office/drawing/2014/main" id="{32D6B26C-9378-4E55-9E8C-45BB337CF21B}"/>
                </a:ext>
              </a:extLst>
            </p:cNvPr>
            <p:cNvSpPr/>
            <p:nvPr/>
          </p:nvSpPr>
          <p:spPr>
            <a:xfrm>
              <a:off x="2037525" y="5266750"/>
              <a:ext cx="99700" cy="75725"/>
            </a:xfrm>
            <a:custGeom>
              <a:avLst/>
              <a:gdLst/>
              <a:ahLst/>
              <a:cxnLst/>
              <a:rect l="l" t="t" r="r" b="b"/>
              <a:pathLst>
                <a:path w="3988" h="3029" extrusionOk="0">
                  <a:moveTo>
                    <a:pt x="400" y="0"/>
                  </a:moveTo>
                  <a:cubicBezTo>
                    <a:pt x="267" y="0"/>
                    <a:pt x="134" y="7"/>
                    <a:pt x="1" y="22"/>
                  </a:cubicBezTo>
                  <a:lnTo>
                    <a:pt x="108" y="3028"/>
                  </a:lnTo>
                  <a:lnTo>
                    <a:pt x="3987" y="2934"/>
                  </a:lnTo>
                  <a:cubicBezTo>
                    <a:pt x="3798" y="2034"/>
                    <a:pt x="3281" y="1235"/>
                    <a:pt x="2535" y="695"/>
                  </a:cubicBezTo>
                  <a:cubicBezTo>
                    <a:pt x="1911" y="241"/>
                    <a:pt x="1164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" name="Google Shape;4356;p108">
              <a:extLst>
                <a:ext uri="{FF2B5EF4-FFF2-40B4-BE49-F238E27FC236}">
                  <a16:creationId xmlns:a16="http://schemas.microsoft.com/office/drawing/2014/main" id="{CB3CA184-23EB-4ED6-AD07-F1BD8C1B9856}"/>
                </a:ext>
              </a:extLst>
            </p:cNvPr>
            <p:cNvSpPr/>
            <p:nvPr/>
          </p:nvSpPr>
          <p:spPr>
            <a:xfrm>
              <a:off x="2040050" y="5294700"/>
              <a:ext cx="461125" cy="52925"/>
            </a:xfrm>
            <a:custGeom>
              <a:avLst/>
              <a:gdLst/>
              <a:ahLst/>
              <a:cxnLst/>
              <a:rect l="l" t="t" r="r" b="b"/>
              <a:pathLst>
                <a:path w="18445" h="2117" extrusionOk="0">
                  <a:moveTo>
                    <a:pt x="15217" y="1"/>
                  </a:moveTo>
                  <a:cubicBezTo>
                    <a:pt x="14591" y="55"/>
                    <a:pt x="14308" y="1392"/>
                    <a:pt x="14308" y="1392"/>
                  </a:cubicBezTo>
                  <a:lnTo>
                    <a:pt x="1" y="1776"/>
                  </a:lnTo>
                  <a:lnTo>
                    <a:pt x="1" y="2018"/>
                  </a:lnTo>
                  <a:cubicBezTo>
                    <a:pt x="1230" y="2086"/>
                    <a:pt x="2811" y="2117"/>
                    <a:pt x="4525" y="2117"/>
                  </a:cubicBezTo>
                  <a:cubicBezTo>
                    <a:pt x="10374" y="2117"/>
                    <a:pt x="17776" y="1761"/>
                    <a:pt x="18067" y="1345"/>
                  </a:cubicBezTo>
                  <a:cubicBezTo>
                    <a:pt x="18444" y="807"/>
                    <a:pt x="15217" y="1"/>
                    <a:pt x="1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4357;p108">
              <a:extLst>
                <a:ext uri="{FF2B5EF4-FFF2-40B4-BE49-F238E27FC236}">
                  <a16:creationId xmlns:a16="http://schemas.microsoft.com/office/drawing/2014/main" id="{D362FC1C-03A1-4E5A-918A-700BC4817E38}"/>
                </a:ext>
              </a:extLst>
            </p:cNvPr>
            <p:cNvSpPr/>
            <p:nvPr/>
          </p:nvSpPr>
          <p:spPr>
            <a:xfrm>
              <a:off x="2036000" y="5323625"/>
              <a:ext cx="451075" cy="16175"/>
            </a:xfrm>
            <a:custGeom>
              <a:avLst/>
              <a:gdLst/>
              <a:ahLst/>
              <a:cxnLst/>
              <a:rect l="l" t="t" r="r" b="b"/>
              <a:pathLst>
                <a:path w="18043" h="647" extrusionOk="0">
                  <a:moveTo>
                    <a:pt x="17509" y="1"/>
                  </a:moveTo>
                  <a:lnTo>
                    <a:pt x="15553" y="108"/>
                  </a:lnTo>
                  <a:cubicBezTo>
                    <a:pt x="13905" y="202"/>
                    <a:pt x="11633" y="316"/>
                    <a:pt x="9117" y="404"/>
                  </a:cubicBezTo>
                  <a:cubicBezTo>
                    <a:pt x="6603" y="492"/>
                    <a:pt x="4325" y="531"/>
                    <a:pt x="2670" y="552"/>
                  </a:cubicBezTo>
                  <a:lnTo>
                    <a:pt x="189" y="552"/>
                  </a:lnTo>
                  <a:lnTo>
                    <a:pt x="0" y="646"/>
                  </a:lnTo>
                  <a:lnTo>
                    <a:pt x="2672" y="646"/>
                  </a:lnTo>
                  <a:cubicBezTo>
                    <a:pt x="4325" y="646"/>
                    <a:pt x="6604" y="646"/>
                    <a:pt x="9119" y="531"/>
                  </a:cubicBezTo>
                  <a:cubicBezTo>
                    <a:pt x="11634" y="417"/>
                    <a:pt x="13913" y="316"/>
                    <a:pt x="15561" y="201"/>
                  </a:cubicBezTo>
                  <a:lnTo>
                    <a:pt x="17511" y="55"/>
                  </a:lnTo>
                  <a:lnTo>
                    <a:pt x="180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4358;p108">
              <a:extLst>
                <a:ext uri="{FF2B5EF4-FFF2-40B4-BE49-F238E27FC236}">
                  <a16:creationId xmlns:a16="http://schemas.microsoft.com/office/drawing/2014/main" id="{A6ECC90A-9331-4769-92C1-9A45BC0B3629}"/>
                </a:ext>
              </a:extLst>
            </p:cNvPr>
            <p:cNvSpPr/>
            <p:nvPr/>
          </p:nvSpPr>
          <p:spPr>
            <a:xfrm>
              <a:off x="2396800" y="5291475"/>
              <a:ext cx="26200" cy="42925"/>
            </a:xfrm>
            <a:custGeom>
              <a:avLst/>
              <a:gdLst/>
              <a:ahLst/>
              <a:cxnLst/>
              <a:rect l="l" t="t" r="r" b="b"/>
              <a:pathLst>
                <a:path w="1048" h="1717" extrusionOk="0">
                  <a:moveTo>
                    <a:pt x="1047" y="0"/>
                  </a:moveTo>
                  <a:lnTo>
                    <a:pt x="1047" y="0"/>
                  </a:lnTo>
                  <a:cubicBezTo>
                    <a:pt x="715" y="131"/>
                    <a:pt x="445" y="384"/>
                    <a:pt x="295" y="707"/>
                  </a:cubicBezTo>
                  <a:cubicBezTo>
                    <a:pt x="89" y="1002"/>
                    <a:pt x="0" y="1360"/>
                    <a:pt x="45" y="1716"/>
                  </a:cubicBezTo>
                  <a:cubicBezTo>
                    <a:pt x="120" y="1389"/>
                    <a:pt x="229" y="1071"/>
                    <a:pt x="375" y="767"/>
                  </a:cubicBezTo>
                  <a:cubicBezTo>
                    <a:pt x="568" y="487"/>
                    <a:pt x="794" y="229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3" name="Google Shape;4359;p108">
              <a:extLst>
                <a:ext uri="{FF2B5EF4-FFF2-40B4-BE49-F238E27FC236}">
                  <a16:creationId xmlns:a16="http://schemas.microsoft.com/office/drawing/2014/main" id="{E2A3D85C-615F-440B-904B-89D14C4B8EF8}"/>
                </a:ext>
              </a:extLst>
            </p:cNvPr>
            <p:cNvSpPr/>
            <p:nvPr/>
          </p:nvSpPr>
          <p:spPr>
            <a:xfrm>
              <a:off x="2317225" y="5274025"/>
              <a:ext cx="14325" cy="22900"/>
            </a:xfrm>
            <a:custGeom>
              <a:avLst/>
              <a:gdLst/>
              <a:ahLst/>
              <a:cxnLst/>
              <a:rect l="l" t="t" r="r" b="b"/>
              <a:pathLst>
                <a:path w="573" h="916" extrusionOk="0">
                  <a:moveTo>
                    <a:pt x="538" y="1"/>
                  </a:moveTo>
                  <a:lnTo>
                    <a:pt x="538" y="1"/>
                  </a:lnTo>
                  <a:cubicBezTo>
                    <a:pt x="402" y="120"/>
                    <a:pt x="291" y="266"/>
                    <a:pt x="216" y="431"/>
                  </a:cubicBezTo>
                  <a:cubicBezTo>
                    <a:pt x="110" y="575"/>
                    <a:pt x="37" y="740"/>
                    <a:pt x="0" y="916"/>
                  </a:cubicBezTo>
                  <a:cubicBezTo>
                    <a:pt x="34" y="916"/>
                    <a:pt x="182" y="747"/>
                    <a:pt x="330" y="492"/>
                  </a:cubicBezTo>
                  <a:cubicBezTo>
                    <a:pt x="478" y="236"/>
                    <a:pt x="572" y="20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4" name="Google Shape;4360;p108">
              <a:extLst>
                <a:ext uri="{FF2B5EF4-FFF2-40B4-BE49-F238E27FC236}">
                  <a16:creationId xmlns:a16="http://schemas.microsoft.com/office/drawing/2014/main" id="{D100BE0D-9EA5-4974-AA57-90EAC18DE9AE}"/>
                </a:ext>
              </a:extLst>
            </p:cNvPr>
            <p:cNvSpPr/>
            <p:nvPr/>
          </p:nvSpPr>
          <p:spPr>
            <a:xfrm>
              <a:off x="2294550" y="5270600"/>
              <a:ext cx="17500" cy="15725"/>
            </a:xfrm>
            <a:custGeom>
              <a:avLst/>
              <a:gdLst/>
              <a:ahLst/>
              <a:cxnLst/>
              <a:rect l="l" t="t" r="r" b="b"/>
              <a:pathLst>
                <a:path w="700" h="629" extrusionOk="0">
                  <a:moveTo>
                    <a:pt x="664" y="1"/>
                  </a:moveTo>
                  <a:cubicBezTo>
                    <a:pt x="620" y="1"/>
                    <a:pt x="470" y="104"/>
                    <a:pt x="303" y="265"/>
                  </a:cubicBezTo>
                  <a:cubicBezTo>
                    <a:pt x="121" y="439"/>
                    <a:pt x="0" y="588"/>
                    <a:pt x="27" y="629"/>
                  </a:cubicBezTo>
                  <a:cubicBezTo>
                    <a:pt x="161" y="555"/>
                    <a:pt x="286" y="465"/>
                    <a:pt x="397" y="359"/>
                  </a:cubicBezTo>
                  <a:cubicBezTo>
                    <a:pt x="579" y="185"/>
                    <a:pt x="699" y="23"/>
                    <a:pt x="673" y="3"/>
                  </a:cubicBezTo>
                  <a:cubicBezTo>
                    <a:pt x="671" y="1"/>
                    <a:pt x="668" y="1"/>
                    <a:pt x="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5" name="Google Shape;4361;p108">
              <a:extLst>
                <a:ext uri="{FF2B5EF4-FFF2-40B4-BE49-F238E27FC236}">
                  <a16:creationId xmlns:a16="http://schemas.microsoft.com/office/drawing/2014/main" id="{E5E2F946-6E10-4F1A-A30E-D538EA46D130}"/>
                </a:ext>
              </a:extLst>
            </p:cNvPr>
            <p:cNvSpPr/>
            <p:nvPr/>
          </p:nvSpPr>
          <p:spPr>
            <a:xfrm>
              <a:off x="2280575" y="5259125"/>
              <a:ext cx="28100" cy="3825"/>
            </a:xfrm>
            <a:custGeom>
              <a:avLst/>
              <a:gdLst/>
              <a:ahLst/>
              <a:cxnLst/>
              <a:rect l="l" t="t" r="r" b="b"/>
              <a:pathLst>
                <a:path w="1124" h="153" extrusionOk="0">
                  <a:moveTo>
                    <a:pt x="728" y="0"/>
                  </a:moveTo>
                  <a:cubicBezTo>
                    <a:pt x="672" y="0"/>
                    <a:pt x="615" y="4"/>
                    <a:pt x="559" y="12"/>
                  </a:cubicBezTo>
                  <a:cubicBezTo>
                    <a:pt x="251" y="18"/>
                    <a:pt x="1" y="52"/>
                    <a:pt x="1" y="93"/>
                  </a:cubicBezTo>
                  <a:cubicBezTo>
                    <a:pt x="123" y="132"/>
                    <a:pt x="251" y="152"/>
                    <a:pt x="379" y="152"/>
                  </a:cubicBezTo>
                  <a:cubicBezTo>
                    <a:pt x="439" y="152"/>
                    <a:pt x="500" y="148"/>
                    <a:pt x="559" y="139"/>
                  </a:cubicBezTo>
                  <a:cubicBezTo>
                    <a:pt x="598" y="142"/>
                    <a:pt x="636" y="144"/>
                    <a:pt x="674" y="144"/>
                  </a:cubicBezTo>
                  <a:cubicBezTo>
                    <a:pt x="827" y="144"/>
                    <a:pt x="979" y="117"/>
                    <a:pt x="1124" y="65"/>
                  </a:cubicBezTo>
                  <a:cubicBezTo>
                    <a:pt x="996" y="22"/>
                    <a:pt x="862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" name="Google Shape;4362;p108">
              <a:extLst>
                <a:ext uri="{FF2B5EF4-FFF2-40B4-BE49-F238E27FC236}">
                  <a16:creationId xmlns:a16="http://schemas.microsoft.com/office/drawing/2014/main" id="{0374BEF4-2E16-49E5-8E71-A48D2249F562}"/>
                </a:ext>
              </a:extLst>
            </p:cNvPr>
            <p:cNvSpPr/>
            <p:nvPr/>
          </p:nvSpPr>
          <p:spPr>
            <a:xfrm>
              <a:off x="2275050" y="5243600"/>
              <a:ext cx="32600" cy="4100"/>
            </a:xfrm>
            <a:custGeom>
              <a:avLst/>
              <a:gdLst/>
              <a:ahLst/>
              <a:cxnLst/>
              <a:rect l="l" t="t" r="r" b="b"/>
              <a:pathLst>
                <a:path w="1304" h="164" extrusionOk="0">
                  <a:moveTo>
                    <a:pt x="23" y="0"/>
                  </a:moveTo>
                  <a:cubicBezTo>
                    <a:pt x="15" y="0"/>
                    <a:pt x="8" y="1"/>
                    <a:pt x="0" y="1"/>
                  </a:cubicBezTo>
                  <a:cubicBezTo>
                    <a:pt x="225" y="109"/>
                    <a:pt x="469" y="164"/>
                    <a:pt x="713" y="164"/>
                  </a:cubicBezTo>
                  <a:cubicBezTo>
                    <a:pt x="913" y="164"/>
                    <a:pt x="1114" y="127"/>
                    <a:pt x="1304" y="54"/>
                  </a:cubicBezTo>
                  <a:cubicBezTo>
                    <a:pt x="1199" y="43"/>
                    <a:pt x="1094" y="38"/>
                    <a:pt x="989" y="38"/>
                  </a:cubicBezTo>
                  <a:cubicBezTo>
                    <a:pt x="883" y="38"/>
                    <a:pt x="778" y="43"/>
                    <a:pt x="673" y="54"/>
                  </a:cubicBezTo>
                  <a:cubicBezTo>
                    <a:pt x="458" y="19"/>
                    <a:pt x="2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" name="Google Shape;4363;p108">
              <a:extLst>
                <a:ext uri="{FF2B5EF4-FFF2-40B4-BE49-F238E27FC236}">
                  <a16:creationId xmlns:a16="http://schemas.microsoft.com/office/drawing/2014/main" id="{9FAC4210-2116-49F7-9C04-9A1EF510B1BB}"/>
                </a:ext>
              </a:extLst>
            </p:cNvPr>
            <p:cNvSpPr/>
            <p:nvPr/>
          </p:nvSpPr>
          <p:spPr>
            <a:xfrm>
              <a:off x="2325475" y="5248650"/>
              <a:ext cx="50025" cy="29750"/>
            </a:xfrm>
            <a:custGeom>
              <a:avLst/>
              <a:gdLst/>
              <a:ahLst/>
              <a:cxnLst/>
              <a:rect l="l" t="t" r="r" b="b"/>
              <a:pathLst>
                <a:path w="2001" h="1190" extrusionOk="0">
                  <a:moveTo>
                    <a:pt x="1388" y="105"/>
                  </a:moveTo>
                  <a:cubicBezTo>
                    <a:pt x="1529" y="105"/>
                    <a:pt x="1670" y="133"/>
                    <a:pt x="1802" y="189"/>
                  </a:cubicBezTo>
                  <a:cubicBezTo>
                    <a:pt x="1916" y="270"/>
                    <a:pt x="1876" y="397"/>
                    <a:pt x="1755" y="478"/>
                  </a:cubicBezTo>
                  <a:cubicBezTo>
                    <a:pt x="1635" y="547"/>
                    <a:pt x="1509" y="605"/>
                    <a:pt x="1378" y="652"/>
                  </a:cubicBezTo>
                  <a:cubicBezTo>
                    <a:pt x="1149" y="741"/>
                    <a:pt x="914" y="812"/>
                    <a:pt x="673" y="861"/>
                  </a:cubicBezTo>
                  <a:cubicBezTo>
                    <a:pt x="481" y="902"/>
                    <a:pt x="319" y="927"/>
                    <a:pt x="202" y="944"/>
                  </a:cubicBezTo>
                  <a:lnTo>
                    <a:pt x="202" y="944"/>
                  </a:lnTo>
                  <a:cubicBezTo>
                    <a:pt x="258" y="821"/>
                    <a:pt x="325" y="703"/>
                    <a:pt x="403" y="592"/>
                  </a:cubicBezTo>
                  <a:cubicBezTo>
                    <a:pt x="553" y="407"/>
                    <a:pt x="750" y="267"/>
                    <a:pt x="975" y="189"/>
                  </a:cubicBezTo>
                  <a:cubicBezTo>
                    <a:pt x="1107" y="133"/>
                    <a:pt x="1248" y="105"/>
                    <a:pt x="1388" y="105"/>
                  </a:cubicBezTo>
                  <a:close/>
                  <a:moveTo>
                    <a:pt x="1348" y="1"/>
                  </a:moveTo>
                  <a:cubicBezTo>
                    <a:pt x="947" y="1"/>
                    <a:pt x="558" y="192"/>
                    <a:pt x="316" y="538"/>
                  </a:cubicBezTo>
                  <a:cubicBezTo>
                    <a:pt x="223" y="663"/>
                    <a:pt x="157" y="805"/>
                    <a:pt x="119" y="956"/>
                  </a:cubicBezTo>
                  <a:lnTo>
                    <a:pt x="119" y="956"/>
                  </a:lnTo>
                  <a:cubicBezTo>
                    <a:pt x="43" y="967"/>
                    <a:pt x="0" y="974"/>
                    <a:pt x="0" y="982"/>
                  </a:cubicBezTo>
                  <a:cubicBezTo>
                    <a:pt x="37" y="988"/>
                    <a:pt x="73" y="994"/>
                    <a:pt x="110" y="998"/>
                  </a:cubicBezTo>
                  <a:lnTo>
                    <a:pt x="110" y="998"/>
                  </a:lnTo>
                  <a:cubicBezTo>
                    <a:pt x="109" y="1002"/>
                    <a:pt x="108" y="1005"/>
                    <a:pt x="108" y="1009"/>
                  </a:cubicBezTo>
                  <a:cubicBezTo>
                    <a:pt x="92" y="1068"/>
                    <a:pt x="92" y="1131"/>
                    <a:pt x="108" y="1190"/>
                  </a:cubicBezTo>
                  <a:cubicBezTo>
                    <a:pt x="128" y="1127"/>
                    <a:pt x="150" y="1065"/>
                    <a:pt x="176" y="1004"/>
                  </a:cubicBezTo>
                  <a:lnTo>
                    <a:pt x="176" y="1004"/>
                  </a:lnTo>
                  <a:cubicBezTo>
                    <a:pt x="229" y="1009"/>
                    <a:pt x="283" y="1011"/>
                    <a:pt x="337" y="1011"/>
                  </a:cubicBezTo>
                  <a:cubicBezTo>
                    <a:pt x="449" y="1011"/>
                    <a:pt x="562" y="1001"/>
                    <a:pt x="673" y="982"/>
                  </a:cubicBezTo>
                  <a:cubicBezTo>
                    <a:pt x="922" y="941"/>
                    <a:pt x="1168" y="878"/>
                    <a:pt x="1406" y="793"/>
                  </a:cubicBezTo>
                  <a:cubicBezTo>
                    <a:pt x="1549" y="746"/>
                    <a:pt x="1686" y="683"/>
                    <a:pt x="1816" y="605"/>
                  </a:cubicBezTo>
                  <a:cubicBezTo>
                    <a:pt x="1897" y="555"/>
                    <a:pt x="1957" y="475"/>
                    <a:pt x="1984" y="384"/>
                  </a:cubicBezTo>
                  <a:cubicBezTo>
                    <a:pt x="2000" y="279"/>
                    <a:pt x="1956" y="174"/>
                    <a:pt x="1869" y="114"/>
                  </a:cubicBezTo>
                  <a:cubicBezTo>
                    <a:pt x="1701" y="37"/>
                    <a:pt x="1523" y="1"/>
                    <a:pt x="1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" name="Google Shape;4364;p108">
              <a:extLst>
                <a:ext uri="{FF2B5EF4-FFF2-40B4-BE49-F238E27FC236}">
                  <a16:creationId xmlns:a16="http://schemas.microsoft.com/office/drawing/2014/main" id="{4F80AE39-F9FA-4D0E-A67F-0FEB29943232}"/>
                </a:ext>
              </a:extLst>
            </p:cNvPr>
            <p:cNvSpPr/>
            <p:nvPr/>
          </p:nvSpPr>
          <p:spPr>
            <a:xfrm>
              <a:off x="2306025" y="5241075"/>
              <a:ext cx="26575" cy="32825"/>
            </a:xfrm>
            <a:custGeom>
              <a:avLst/>
              <a:gdLst/>
              <a:ahLst/>
              <a:cxnLst/>
              <a:rect l="l" t="t" r="r" b="b"/>
              <a:pathLst>
                <a:path w="1063" h="1313" extrusionOk="0">
                  <a:moveTo>
                    <a:pt x="237" y="1"/>
                  </a:moveTo>
                  <a:cubicBezTo>
                    <a:pt x="236" y="1"/>
                    <a:pt x="235" y="1"/>
                    <a:pt x="234" y="1"/>
                  </a:cubicBezTo>
                  <a:cubicBezTo>
                    <a:pt x="90" y="40"/>
                    <a:pt x="1" y="184"/>
                    <a:pt x="31" y="331"/>
                  </a:cubicBezTo>
                  <a:cubicBezTo>
                    <a:pt x="48" y="441"/>
                    <a:pt x="92" y="544"/>
                    <a:pt x="159" y="633"/>
                  </a:cubicBezTo>
                  <a:cubicBezTo>
                    <a:pt x="255" y="782"/>
                    <a:pt x="370" y="918"/>
                    <a:pt x="503" y="1036"/>
                  </a:cubicBezTo>
                  <a:cubicBezTo>
                    <a:pt x="612" y="1159"/>
                    <a:pt x="751" y="1252"/>
                    <a:pt x="907" y="1306"/>
                  </a:cubicBezTo>
                  <a:cubicBezTo>
                    <a:pt x="907" y="1306"/>
                    <a:pt x="765" y="1184"/>
                    <a:pt x="562" y="976"/>
                  </a:cubicBezTo>
                  <a:cubicBezTo>
                    <a:pt x="451" y="849"/>
                    <a:pt x="350" y="714"/>
                    <a:pt x="260" y="573"/>
                  </a:cubicBezTo>
                  <a:cubicBezTo>
                    <a:pt x="159" y="425"/>
                    <a:pt x="86" y="168"/>
                    <a:pt x="260" y="129"/>
                  </a:cubicBezTo>
                  <a:cubicBezTo>
                    <a:pt x="277" y="125"/>
                    <a:pt x="293" y="123"/>
                    <a:pt x="310" y="123"/>
                  </a:cubicBezTo>
                  <a:cubicBezTo>
                    <a:pt x="469" y="123"/>
                    <a:pt x="626" y="288"/>
                    <a:pt x="725" y="404"/>
                  </a:cubicBezTo>
                  <a:cubicBezTo>
                    <a:pt x="825" y="535"/>
                    <a:pt x="897" y="687"/>
                    <a:pt x="933" y="848"/>
                  </a:cubicBezTo>
                  <a:cubicBezTo>
                    <a:pt x="956" y="1001"/>
                    <a:pt x="967" y="1156"/>
                    <a:pt x="967" y="1312"/>
                  </a:cubicBezTo>
                  <a:cubicBezTo>
                    <a:pt x="1041" y="1164"/>
                    <a:pt x="1062" y="995"/>
                    <a:pt x="1027" y="834"/>
                  </a:cubicBezTo>
                  <a:cubicBezTo>
                    <a:pt x="1001" y="654"/>
                    <a:pt x="929" y="482"/>
                    <a:pt x="819" y="337"/>
                  </a:cubicBezTo>
                  <a:cubicBezTo>
                    <a:pt x="698" y="129"/>
                    <a:pt x="477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" name="Google Shape;4365;p108">
              <a:extLst>
                <a:ext uri="{FF2B5EF4-FFF2-40B4-BE49-F238E27FC236}">
                  <a16:creationId xmlns:a16="http://schemas.microsoft.com/office/drawing/2014/main" id="{801F88A5-60E9-4151-85AD-AAF1FCB31FF9}"/>
                </a:ext>
              </a:extLst>
            </p:cNvPr>
            <p:cNvSpPr/>
            <p:nvPr/>
          </p:nvSpPr>
          <p:spPr>
            <a:xfrm>
              <a:off x="2039700" y="5263975"/>
              <a:ext cx="98275" cy="75125"/>
            </a:xfrm>
            <a:custGeom>
              <a:avLst/>
              <a:gdLst/>
              <a:ahLst/>
              <a:cxnLst/>
              <a:rect l="l" t="t" r="r" b="b"/>
              <a:pathLst>
                <a:path w="3931" h="3005" extrusionOk="0">
                  <a:moveTo>
                    <a:pt x="511" y="1"/>
                  </a:moveTo>
                  <a:cubicBezTo>
                    <a:pt x="413" y="1"/>
                    <a:pt x="314" y="5"/>
                    <a:pt x="216" y="13"/>
                  </a:cubicBezTo>
                  <a:cubicBezTo>
                    <a:pt x="140" y="26"/>
                    <a:pt x="68" y="49"/>
                    <a:pt x="0" y="86"/>
                  </a:cubicBezTo>
                  <a:cubicBezTo>
                    <a:pt x="0" y="86"/>
                    <a:pt x="138" y="69"/>
                    <a:pt x="373" y="69"/>
                  </a:cubicBezTo>
                  <a:cubicBezTo>
                    <a:pt x="491" y="69"/>
                    <a:pt x="633" y="73"/>
                    <a:pt x="795" y="86"/>
                  </a:cubicBezTo>
                  <a:cubicBezTo>
                    <a:pt x="1431" y="141"/>
                    <a:pt x="2039" y="374"/>
                    <a:pt x="2548" y="759"/>
                  </a:cubicBezTo>
                  <a:cubicBezTo>
                    <a:pt x="3058" y="1140"/>
                    <a:pt x="3450" y="1654"/>
                    <a:pt x="3686" y="2244"/>
                  </a:cubicBezTo>
                  <a:cubicBezTo>
                    <a:pt x="3864" y="2698"/>
                    <a:pt x="3893" y="3005"/>
                    <a:pt x="3919" y="3005"/>
                  </a:cubicBezTo>
                  <a:cubicBezTo>
                    <a:pt x="3919" y="3005"/>
                    <a:pt x="3920" y="3005"/>
                    <a:pt x="3920" y="3005"/>
                  </a:cubicBezTo>
                  <a:cubicBezTo>
                    <a:pt x="3931" y="2933"/>
                    <a:pt x="3931" y="2861"/>
                    <a:pt x="3920" y="2790"/>
                  </a:cubicBezTo>
                  <a:cubicBezTo>
                    <a:pt x="3891" y="2595"/>
                    <a:pt x="3844" y="2404"/>
                    <a:pt x="3780" y="2218"/>
                  </a:cubicBezTo>
                  <a:cubicBezTo>
                    <a:pt x="3565" y="1592"/>
                    <a:pt x="3167" y="1045"/>
                    <a:pt x="2636" y="651"/>
                  </a:cubicBezTo>
                  <a:cubicBezTo>
                    <a:pt x="2102" y="264"/>
                    <a:pt x="1466" y="42"/>
                    <a:pt x="808" y="13"/>
                  </a:cubicBezTo>
                  <a:cubicBezTo>
                    <a:pt x="709" y="5"/>
                    <a:pt x="610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0" name="Google Shape;4366;p108">
              <a:extLst>
                <a:ext uri="{FF2B5EF4-FFF2-40B4-BE49-F238E27FC236}">
                  <a16:creationId xmlns:a16="http://schemas.microsoft.com/office/drawing/2014/main" id="{677CFF20-E282-4E99-B216-8E2C15F84740}"/>
                </a:ext>
              </a:extLst>
            </p:cNvPr>
            <p:cNvSpPr/>
            <p:nvPr/>
          </p:nvSpPr>
          <p:spPr>
            <a:xfrm>
              <a:off x="2170150" y="5310225"/>
              <a:ext cx="78525" cy="5475"/>
            </a:xfrm>
            <a:custGeom>
              <a:avLst/>
              <a:gdLst/>
              <a:ahLst/>
              <a:cxnLst/>
              <a:rect l="l" t="t" r="r" b="b"/>
              <a:pathLst>
                <a:path w="3141" h="219" extrusionOk="0">
                  <a:moveTo>
                    <a:pt x="3053" y="0"/>
                  </a:moveTo>
                  <a:cubicBezTo>
                    <a:pt x="2839" y="0"/>
                    <a:pt x="2254" y="51"/>
                    <a:pt x="1567" y="72"/>
                  </a:cubicBezTo>
                  <a:cubicBezTo>
                    <a:pt x="699" y="100"/>
                    <a:pt x="0" y="79"/>
                    <a:pt x="0" y="113"/>
                  </a:cubicBezTo>
                  <a:cubicBezTo>
                    <a:pt x="369" y="183"/>
                    <a:pt x="743" y="218"/>
                    <a:pt x="1118" y="218"/>
                  </a:cubicBezTo>
                  <a:cubicBezTo>
                    <a:pt x="1270" y="218"/>
                    <a:pt x="1422" y="212"/>
                    <a:pt x="1574" y="201"/>
                  </a:cubicBezTo>
                  <a:cubicBezTo>
                    <a:pt x="1584" y="201"/>
                    <a:pt x="1595" y="201"/>
                    <a:pt x="1605" y="201"/>
                  </a:cubicBezTo>
                  <a:cubicBezTo>
                    <a:pt x="2123" y="201"/>
                    <a:pt x="2639" y="138"/>
                    <a:pt x="3140" y="12"/>
                  </a:cubicBezTo>
                  <a:cubicBezTo>
                    <a:pt x="3140" y="4"/>
                    <a:pt x="3109" y="0"/>
                    <a:pt x="3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" name="Google Shape;4367;p108">
              <a:extLst>
                <a:ext uri="{FF2B5EF4-FFF2-40B4-BE49-F238E27FC236}">
                  <a16:creationId xmlns:a16="http://schemas.microsoft.com/office/drawing/2014/main" id="{07BDC9CC-4685-48BC-9D20-980070C9D577}"/>
                </a:ext>
              </a:extLst>
            </p:cNvPr>
            <p:cNvSpPr/>
            <p:nvPr/>
          </p:nvSpPr>
          <p:spPr>
            <a:xfrm>
              <a:off x="2117525" y="5314425"/>
              <a:ext cx="8775" cy="15250"/>
            </a:xfrm>
            <a:custGeom>
              <a:avLst/>
              <a:gdLst/>
              <a:ahLst/>
              <a:cxnLst/>
              <a:rect l="l" t="t" r="r" b="b"/>
              <a:pathLst>
                <a:path w="351" h="610" extrusionOk="0">
                  <a:moveTo>
                    <a:pt x="12" y="0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1" y="5"/>
                    <a:pt x="61" y="152"/>
                    <a:pt x="142" y="307"/>
                  </a:cubicBezTo>
                  <a:cubicBezTo>
                    <a:pt x="223" y="463"/>
                    <a:pt x="263" y="610"/>
                    <a:pt x="297" y="610"/>
                  </a:cubicBezTo>
                  <a:cubicBezTo>
                    <a:pt x="331" y="610"/>
                    <a:pt x="350" y="436"/>
                    <a:pt x="256" y="254"/>
                  </a:cubicBezTo>
                  <a:cubicBezTo>
                    <a:pt x="173" y="93"/>
                    <a:pt x="5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" name="Google Shape;4368;p108">
              <a:extLst>
                <a:ext uri="{FF2B5EF4-FFF2-40B4-BE49-F238E27FC236}">
                  <a16:creationId xmlns:a16="http://schemas.microsoft.com/office/drawing/2014/main" id="{2E3E6AB9-5296-4DF1-B77F-43BF34B288AA}"/>
                </a:ext>
              </a:extLst>
            </p:cNvPr>
            <p:cNvSpPr/>
            <p:nvPr/>
          </p:nvSpPr>
          <p:spPr>
            <a:xfrm>
              <a:off x="2096850" y="5290500"/>
              <a:ext cx="11125" cy="10075"/>
            </a:xfrm>
            <a:custGeom>
              <a:avLst/>
              <a:gdLst/>
              <a:ahLst/>
              <a:cxnLst/>
              <a:rect l="l" t="t" r="r" b="b"/>
              <a:pathLst>
                <a:path w="445" h="403" extrusionOk="0">
                  <a:moveTo>
                    <a:pt x="15" y="1"/>
                  </a:moveTo>
                  <a:cubicBezTo>
                    <a:pt x="9" y="1"/>
                    <a:pt x="4" y="3"/>
                    <a:pt x="1" y="7"/>
                  </a:cubicBezTo>
                  <a:cubicBezTo>
                    <a:pt x="36" y="98"/>
                    <a:pt x="91" y="181"/>
                    <a:pt x="162" y="249"/>
                  </a:cubicBezTo>
                  <a:cubicBezTo>
                    <a:pt x="259" y="340"/>
                    <a:pt x="356" y="403"/>
                    <a:pt x="400" y="403"/>
                  </a:cubicBezTo>
                  <a:cubicBezTo>
                    <a:pt x="408" y="403"/>
                    <a:pt x="414" y="401"/>
                    <a:pt x="418" y="397"/>
                  </a:cubicBezTo>
                  <a:cubicBezTo>
                    <a:pt x="444" y="369"/>
                    <a:pt x="371" y="262"/>
                    <a:pt x="249" y="154"/>
                  </a:cubicBezTo>
                  <a:cubicBezTo>
                    <a:pt x="147" y="63"/>
                    <a:pt x="5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" name="Google Shape;4369;p108">
              <a:extLst>
                <a:ext uri="{FF2B5EF4-FFF2-40B4-BE49-F238E27FC236}">
                  <a16:creationId xmlns:a16="http://schemas.microsoft.com/office/drawing/2014/main" id="{60042A21-BC4D-4556-B580-F26F68D22574}"/>
                </a:ext>
              </a:extLst>
            </p:cNvPr>
            <p:cNvSpPr/>
            <p:nvPr/>
          </p:nvSpPr>
          <p:spPr>
            <a:xfrm>
              <a:off x="2067875" y="5278700"/>
              <a:ext cx="16250" cy="6400"/>
            </a:xfrm>
            <a:custGeom>
              <a:avLst/>
              <a:gdLst/>
              <a:ahLst/>
              <a:cxnLst/>
              <a:rect l="l" t="t" r="r" b="b"/>
              <a:pathLst>
                <a:path w="650" h="256" extrusionOk="0">
                  <a:moveTo>
                    <a:pt x="201" y="1"/>
                  </a:moveTo>
                  <a:cubicBezTo>
                    <a:pt x="80" y="1"/>
                    <a:pt x="0" y="42"/>
                    <a:pt x="11" y="62"/>
                  </a:cubicBezTo>
                  <a:cubicBezTo>
                    <a:pt x="11" y="103"/>
                    <a:pt x="157" y="95"/>
                    <a:pt x="319" y="144"/>
                  </a:cubicBezTo>
                  <a:cubicBezTo>
                    <a:pt x="461" y="185"/>
                    <a:pt x="566" y="256"/>
                    <a:pt x="608" y="256"/>
                  </a:cubicBezTo>
                  <a:cubicBezTo>
                    <a:pt x="614" y="256"/>
                    <a:pt x="618" y="254"/>
                    <a:pt x="622" y="251"/>
                  </a:cubicBezTo>
                  <a:cubicBezTo>
                    <a:pt x="649" y="223"/>
                    <a:pt x="555" y="75"/>
                    <a:pt x="353" y="22"/>
                  </a:cubicBezTo>
                  <a:cubicBezTo>
                    <a:pt x="298" y="7"/>
                    <a:pt x="247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" name="Google Shape;4370;p108">
              <a:extLst>
                <a:ext uri="{FF2B5EF4-FFF2-40B4-BE49-F238E27FC236}">
                  <a16:creationId xmlns:a16="http://schemas.microsoft.com/office/drawing/2014/main" id="{6670498D-A9DA-4228-BCF0-3B1000F1BEB3}"/>
                </a:ext>
              </a:extLst>
            </p:cNvPr>
            <p:cNvSpPr/>
            <p:nvPr/>
          </p:nvSpPr>
          <p:spPr>
            <a:xfrm>
              <a:off x="2047600" y="5275075"/>
              <a:ext cx="8600" cy="4050"/>
            </a:xfrm>
            <a:custGeom>
              <a:avLst/>
              <a:gdLst/>
              <a:ahLst/>
              <a:cxnLst/>
              <a:rect l="l" t="t" r="r" b="b"/>
              <a:pathLst>
                <a:path w="344" h="162" extrusionOk="0">
                  <a:moveTo>
                    <a:pt x="69" y="0"/>
                  </a:moveTo>
                  <a:cubicBezTo>
                    <a:pt x="34" y="0"/>
                    <a:pt x="8" y="9"/>
                    <a:pt x="1" y="25"/>
                  </a:cubicBezTo>
                  <a:cubicBezTo>
                    <a:pt x="1" y="60"/>
                    <a:pt x="55" y="113"/>
                    <a:pt x="142" y="147"/>
                  </a:cubicBezTo>
                  <a:cubicBezTo>
                    <a:pt x="171" y="158"/>
                    <a:pt x="200" y="162"/>
                    <a:pt x="226" y="162"/>
                  </a:cubicBezTo>
                  <a:cubicBezTo>
                    <a:pt x="279" y="162"/>
                    <a:pt x="321" y="147"/>
                    <a:pt x="331" y="147"/>
                  </a:cubicBezTo>
                  <a:cubicBezTo>
                    <a:pt x="344" y="147"/>
                    <a:pt x="276" y="60"/>
                    <a:pt x="189" y="25"/>
                  </a:cubicBezTo>
                  <a:cubicBezTo>
                    <a:pt x="146" y="9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" name="Google Shape;4371;p108">
              <a:extLst>
                <a:ext uri="{FF2B5EF4-FFF2-40B4-BE49-F238E27FC236}">
                  <a16:creationId xmlns:a16="http://schemas.microsoft.com/office/drawing/2014/main" id="{1F55C1F7-5243-48BE-8782-1C922A89CE6E}"/>
                </a:ext>
              </a:extLst>
            </p:cNvPr>
            <p:cNvSpPr/>
            <p:nvPr/>
          </p:nvSpPr>
          <p:spPr>
            <a:xfrm>
              <a:off x="947075" y="2249950"/>
              <a:ext cx="1033325" cy="2424150"/>
            </a:xfrm>
            <a:custGeom>
              <a:avLst/>
              <a:gdLst/>
              <a:ahLst/>
              <a:cxnLst/>
              <a:rect l="l" t="t" r="r" b="b"/>
              <a:pathLst>
                <a:path w="41333" h="96966" extrusionOk="0">
                  <a:moveTo>
                    <a:pt x="4949" y="0"/>
                  </a:moveTo>
                  <a:cubicBezTo>
                    <a:pt x="4949" y="0"/>
                    <a:pt x="18129" y="56023"/>
                    <a:pt x="18397" y="57093"/>
                  </a:cubicBezTo>
                  <a:cubicBezTo>
                    <a:pt x="18667" y="58162"/>
                    <a:pt x="0" y="78839"/>
                    <a:pt x="0" y="78839"/>
                  </a:cubicBezTo>
                  <a:lnTo>
                    <a:pt x="10598" y="96966"/>
                  </a:lnTo>
                  <a:cubicBezTo>
                    <a:pt x="10598" y="96966"/>
                    <a:pt x="38805" y="68113"/>
                    <a:pt x="40068" y="65296"/>
                  </a:cubicBezTo>
                  <a:cubicBezTo>
                    <a:pt x="41332" y="62479"/>
                    <a:pt x="32625" y="4653"/>
                    <a:pt x="32625" y="4653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" name="Google Shape;4372;p108">
              <a:extLst>
                <a:ext uri="{FF2B5EF4-FFF2-40B4-BE49-F238E27FC236}">
                  <a16:creationId xmlns:a16="http://schemas.microsoft.com/office/drawing/2014/main" id="{680147CC-EDDF-441B-BE06-6FD5899DC82D}"/>
                </a:ext>
              </a:extLst>
            </p:cNvPr>
            <p:cNvSpPr/>
            <p:nvPr/>
          </p:nvSpPr>
          <p:spPr>
            <a:xfrm>
              <a:off x="1662325" y="2366250"/>
              <a:ext cx="177900" cy="533925"/>
            </a:xfrm>
            <a:custGeom>
              <a:avLst/>
              <a:gdLst/>
              <a:ahLst/>
              <a:cxnLst/>
              <a:rect l="l" t="t" r="r" b="b"/>
              <a:pathLst>
                <a:path w="7116" h="21357" extrusionOk="0">
                  <a:moveTo>
                    <a:pt x="4015" y="1"/>
                  </a:moveTo>
                  <a:lnTo>
                    <a:pt x="3410" y="129"/>
                  </a:lnTo>
                  <a:lnTo>
                    <a:pt x="1" y="4943"/>
                  </a:lnTo>
                  <a:cubicBezTo>
                    <a:pt x="1" y="4943"/>
                    <a:pt x="7028" y="20738"/>
                    <a:pt x="7115" y="21357"/>
                  </a:cubicBez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7" name="Google Shape;4373;p108">
              <a:extLst>
                <a:ext uri="{FF2B5EF4-FFF2-40B4-BE49-F238E27FC236}">
                  <a16:creationId xmlns:a16="http://schemas.microsoft.com/office/drawing/2014/main" id="{D1499064-7C39-4DB4-B560-40DC64BF9F30}"/>
                </a:ext>
              </a:extLst>
            </p:cNvPr>
            <p:cNvSpPr/>
            <p:nvPr/>
          </p:nvSpPr>
          <p:spPr>
            <a:xfrm>
              <a:off x="895350" y="2230100"/>
              <a:ext cx="1417025" cy="2436600"/>
            </a:xfrm>
            <a:custGeom>
              <a:avLst/>
              <a:gdLst/>
              <a:ahLst/>
              <a:cxnLst/>
              <a:rect l="l" t="t" r="r" b="b"/>
              <a:pathLst>
                <a:path w="56681" h="97464" extrusionOk="0">
                  <a:moveTo>
                    <a:pt x="2069" y="1"/>
                  </a:moveTo>
                  <a:lnTo>
                    <a:pt x="1538" y="2146"/>
                  </a:lnTo>
                  <a:cubicBezTo>
                    <a:pt x="0" y="8476"/>
                    <a:pt x="963" y="15154"/>
                    <a:pt x="4228" y="20791"/>
                  </a:cubicBezTo>
                  <a:lnTo>
                    <a:pt x="27815" y="61693"/>
                  </a:lnTo>
                  <a:cubicBezTo>
                    <a:pt x="29491" y="64590"/>
                    <a:pt x="30711" y="67729"/>
                    <a:pt x="31432" y="70998"/>
                  </a:cubicBezTo>
                  <a:lnTo>
                    <a:pt x="37315" y="97464"/>
                  </a:lnTo>
                  <a:lnTo>
                    <a:pt x="56680" y="97464"/>
                  </a:lnTo>
                  <a:cubicBezTo>
                    <a:pt x="56680" y="97464"/>
                    <a:pt x="54287" y="79309"/>
                    <a:pt x="52156" y="66069"/>
                  </a:cubicBezTo>
                  <a:cubicBezTo>
                    <a:pt x="50542" y="56071"/>
                    <a:pt x="37161" y="25054"/>
                    <a:pt x="30680" y="10369"/>
                  </a:cubicBezTo>
                  <a:lnTo>
                    <a:pt x="34714" y="5427"/>
                  </a:lnTo>
                  <a:lnTo>
                    <a:pt x="27742" y="426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8" name="Google Shape;4374;p108">
              <a:extLst>
                <a:ext uri="{FF2B5EF4-FFF2-40B4-BE49-F238E27FC236}">
                  <a16:creationId xmlns:a16="http://schemas.microsoft.com/office/drawing/2014/main" id="{0652A9DC-2697-4582-BD58-7DA9090748F7}"/>
                </a:ext>
              </a:extLst>
            </p:cNvPr>
            <p:cNvSpPr/>
            <p:nvPr/>
          </p:nvSpPr>
          <p:spPr>
            <a:xfrm>
              <a:off x="1675100" y="2486975"/>
              <a:ext cx="171150" cy="440100"/>
            </a:xfrm>
            <a:custGeom>
              <a:avLst/>
              <a:gdLst/>
              <a:ahLst/>
              <a:cxnLst/>
              <a:rect l="l" t="t" r="r" b="b"/>
              <a:pathLst>
                <a:path w="6846" h="17604" extrusionOk="0">
                  <a:moveTo>
                    <a:pt x="0" y="0"/>
                  </a:moveTo>
                  <a:cubicBezTo>
                    <a:pt x="271" y="885"/>
                    <a:pt x="601" y="1749"/>
                    <a:pt x="988" y="2589"/>
                  </a:cubicBezTo>
                  <a:cubicBezTo>
                    <a:pt x="1661" y="4169"/>
                    <a:pt x="2522" y="6354"/>
                    <a:pt x="3463" y="8781"/>
                  </a:cubicBezTo>
                  <a:cubicBezTo>
                    <a:pt x="4404" y="11209"/>
                    <a:pt x="5231" y="13427"/>
                    <a:pt x="5823" y="15028"/>
                  </a:cubicBezTo>
                  <a:cubicBezTo>
                    <a:pt x="6107" y="15907"/>
                    <a:pt x="6449" y="16767"/>
                    <a:pt x="6845" y="17604"/>
                  </a:cubicBezTo>
                  <a:cubicBezTo>
                    <a:pt x="6820" y="17352"/>
                    <a:pt x="6764" y="17106"/>
                    <a:pt x="6678" y="16871"/>
                  </a:cubicBezTo>
                  <a:cubicBezTo>
                    <a:pt x="6549" y="16413"/>
                    <a:pt x="6348" y="15748"/>
                    <a:pt x="6086" y="14934"/>
                  </a:cubicBezTo>
                  <a:cubicBezTo>
                    <a:pt x="5555" y="13307"/>
                    <a:pt x="4741" y="11080"/>
                    <a:pt x="3826" y="8641"/>
                  </a:cubicBezTo>
                  <a:cubicBezTo>
                    <a:pt x="2912" y="6200"/>
                    <a:pt x="1950" y="4035"/>
                    <a:pt x="1238" y="2480"/>
                  </a:cubicBezTo>
                  <a:cubicBezTo>
                    <a:pt x="881" y="1700"/>
                    <a:pt x="566" y="1075"/>
                    <a:pt x="371" y="652"/>
                  </a:cubicBezTo>
                  <a:cubicBezTo>
                    <a:pt x="276" y="419"/>
                    <a:pt x="152" y="20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9" name="Google Shape;4375;p108">
              <a:extLst>
                <a:ext uri="{FF2B5EF4-FFF2-40B4-BE49-F238E27FC236}">
                  <a16:creationId xmlns:a16="http://schemas.microsoft.com/office/drawing/2014/main" id="{D2199586-4A88-4769-9F34-91E7CF86E7A3}"/>
                </a:ext>
              </a:extLst>
            </p:cNvPr>
            <p:cNvSpPr/>
            <p:nvPr/>
          </p:nvSpPr>
          <p:spPr>
            <a:xfrm>
              <a:off x="1259250" y="3191950"/>
              <a:ext cx="469200" cy="1014000"/>
            </a:xfrm>
            <a:custGeom>
              <a:avLst/>
              <a:gdLst/>
              <a:ahLst/>
              <a:cxnLst/>
              <a:rect l="l" t="t" r="r" b="b"/>
              <a:pathLst>
                <a:path w="18768" h="40560" extrusionOk="0">
                  <a:moveTo>
                    <a:pt x="1" y="1"/>
                  </a:moveTo>
                  <a:cubicBezTo>
                    <a:pt x="58" y="143"/>
                    <a:pt x="133" y="279"/>
                    <a:pt x="222" y="405"/>
                  </a:cubicBezTo>
                  <a:lnTo>
                    <a:pt x="929" y="1514"/>
                  </a:lnTo>
                  <a:cubicBezTo>
                    <a:pt x="1600" y="2516"/>
                    <a:pt x="2474" y="3888"/>
                    <a:pt x="3565" y="5549"/>
                  </a:cubicBezTo>
                  <a:cubicBezTo>
                    <a:pt x="5776" y="8978"/>
                    <a:pt x="8829" y="13738"/>
                    <a:pt x="11693" y="19265"/>
                  </a:cubicBezTo>
                  <a:cubicBezTo>
                    <a:pt x="13015" y="21867"/>
                    <a:pt x="14208" y="24533"/>
                    <a:pt x="15264" y="27253"/>
                  </a:cubicBezTo>
                  <a:cubicBezTo>
                    <a:pt x="15714" y="28517"/>
                    <a:pt x="16184" y="29714"/>
                    <a:pt x="16520" y="30864"/>
                  </a:cubicBezTo>
                  <a:cubicBezTo>
                    <a:pt x="16696" y="31435"/>
                    <a:pt x="16878" y="31986"/>
                    <a:pt x="17032" y="32524"/>
                  </a:cubicBezTo>
                  <a:cubicBezTo>
                    <a:pt x="17187" y="33062"/>
                    <a:pt x="17308" y="33574"/>
                    <a:pt x="17435" y="34071"/>
                  </a:cubicBezTo>
                  <a:cubicBezTo>
                    <a:pt x="17718" y="35053"/>
                    <a:pt x="17879" y="35960"/>
                    <a:pt x="18054" y="36761"/>
                  </a:cubicBezTo>
                  <a:cubicBezTo>
                    <a:pt x="18228" y="37561"/>
                    <a:pt x="18350" y="38240"/>
                    <a:pt x="18430" y="38778"/>
                  </a:cubicBezTo>
                  <a:cubicBezTo>
                    <a:pt x="18511" y="39316"/>
                    <a:pt x="18592" y="39740"/>
                    <a:pt x="18652" y="40076"/>
                  </a:cubicBezTo>
                  <a:cubicBezTo>
                    <a:pt x="18667" y="40240"/>
                    <a:pt x="18701" y="40402"/>
                    <a:pt x="18753" y="40559"/>
                  </a:cubicBezTo>
                  <a:cubicBezTo>
                    <a:pt x="18768" y="40407"/>
                    <a:pt x="18768" y="40254"/>
                    <a:pt x="18753" y="40102"/>
                  </a:cubicBezTo>
                  <a:cubicBezTo>
                    <a:pt x="18713" y="39759"/>
                    <a:pt x="18665" y="39329"/>
                    <a:pt x="18605" y="38791"/>
                  </a:cubicBezTo>
                  <a:cubicBezTo>
                    <a:pt x="18539" y="38099"/>
                    <a:pt x="18435" y="37410"/>
                    <a:pt x="18295" y="36728"/>
                  </a:cubicBezTo>
                  <a:cubicBezTo>
                    <a:pt x="18141" y="35934"/>
                    <a:pt x="17993" y="35014"/>
                    <a:pt x="17731" y="34039"/>
                  </a:cubicBezTo>
                  <a:cubicBezTo>
                    <a:pt x="17609" y="33540"/>
                    <a:pt x="17482" y="33016"/>
                    <a:pt x="17348" y="32479"/>
                  </a:cubicBezTo>
                  <a:cubicBezTo>
                    <a:pt x="17213" y="31941"/>
                    <a:pt x="17024" y="31382"/>
                    <a:pt x="16850" y="30805"/>
                  </a:cubicBezTo>
                  <a:cubicBezTo>
                    <a:pt x="16527" y="29641"/>
                    <a:pt x="16070" y="28437"/>
                    <a:pt x="15626" y="27160"/>
                  </a:cubicBezTo>
                  <a:cubicBezTo>
                    <a:pt x="14572" y="24407"/>
                    <a:pt x="13371" y="21715"/>
                    <a:pt x="12029" y="19091"/>
                  </a:cubicBezTo>
                  <a:cubicBezTo>
                    <a:pt x="9543" y="14373"/>
                    <a:pt x="6791" y="9800"/>
                    <a:pt x="3786" y="5394"/>
                  </a:cubicBezTo>
                  <a:cubicBezTo>
                    <a:pt x="2650" y="3699"/>
                    <a:pt x="1709" y="2334"/>
                    <a:pt x="1049" y="1400"/>
                  </a:cubicBezTo>
                  <a:lnTo>
                    <a:pt x="290" y="358"/>
                  </a:lnTo>
                  <a:cubicBezTo>
                    <a:pt x="204" y="230"/>
                    <a:pt x="107" y="1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0" name="Google Shape;4376;p108">
              <a:extLst>
                <a:ext uri="{FF2B5EF4-FFF2-40B4-BE49-F238E27FC236}">
                  <a16:creationId xmlns:a16="http://schemas.microsoft.com/office/drawing/2014/main" id="{08E85198-0FF8-4E40-B9E0-F81D25AE2CDC}"/>
                </a:ext>
              </a:extLst>
            </p:cNvPr>
            <p:cNvSpPr/>
            <p:nvPr/>
          </p:nvSpPr>
          <p:spPr>
            <a:xfrm>
              <a:off x="1012650" y="2626050"/>
              <a:ext cx="596150" cy="782525"/>
            </a:xfrm>
            <a:custGeom>
              <a:avLst/>
              <a:gdLst/>
              <a:ahLst/>
              <a:cxnLst/>
              <a:rect l="l" t="t" r="r" b="b"/>
              <a:pathLst>
                <a:path w="23846" h="31301" extrusionOk="0">
                  <a:moveTo>
                    <a:pt x="4445" y="1"/>
                  </a:moveTo>
                  <a:cubicBezTo>
                    <a:pt x="3923" y="1"/>
                    <a:pt x="3402" y="58"/>
                    <a:pt x="2891" y="174"/>
                  </a:cubicBezTo>
                  <a:cubicBezTo>
                    <a:pt x="1698" y="409"/>
                    <a:pt x="653" y="1122"/>
                    <a:pt x="0" y="2149"/>
                  </a:cubicBezTo>
                  <a:lnTo>
                    <a:pt x="410" y="2821"/>
                  </a:lnTo>
                  <a:cubicBezTo>
                    <a:pt x="456" y="2892"/>
                    <a:pt x="504" y="2959"/>
                    <a:pt x="558" y="3023"/>
                  </a:cubicBezTo>
                  <a:cubicBezTo>
                    <a:pt x="525" y="2952"/>
                    <a:pt x="485" y="2884"/>
                    <a:pt x="436" y="2823"/>
                  </a:cubicBezTo>
                  <a:lnTo>
                    <a:pt x="67" y="2150"/>
                  </a:lnTo>
                  <a:cubicBezTo>
                    <a:pt x="734" y="1180"/>
                    <a:pt x="1759" y="515"/>
                    <a:pt x="2918" y="301"/>
                  </a:cubicBezTo>
                  <a:cubicBezTo>
                    <a:pt x="3374" y="204"/>
                    <a:pt x="3837" y="157"/>
                    <a:pt x="4300" y="157"/>
                  </a:cubicBezTo>
                  <a:cubicBezTo>
                    <a:pt x="4708" y="157"/>
                    <a:pt x="5116" y="194"/>
                    <a:pt x="5519" y="268"/>
                  </a:cubicBezTo>
                  <a:cubicBezTo>
                    <a:pt x="6551" y="455"/>
                    <a:pt x="7561" y="739"/>
                    <a:pt x="8539" y="1115"/>
                  </a:cubicBezTo>
                  <a:cubicBezTo>
                    <a:pt x="9678" y="1485"/>
                    <a:pt x="10783" y="1946"/>
                    <a:pt x="11848" y="2493"/>
                  </a:cubicBezTo>
                  <a:cubicBezTo>
                    <a:pt x="13011" y="3078"/>
                    <a:pt x="13925" y="4063"/>
                    <a:pt x="14415" y="5270"/>
                  </a:cubicBezTo>
                  <a:cubicBezTo>
                    <a:pt x="14660" y="5902"/>
                    <a:pt x="14703" y="6596"/>
                    <a:pt x="14537" y="7254"/>
                  </a:cubicBezTo>
                  <a:cubicBezTo>
                    <a:pt x="14317" y="7935"/>
                    <a:pt x="14032" y="8592"/>
                    <a:pt x="13682" y="9217"/>
                  </a:cubicBezTo>
                  <a:cubicBezTo>
                    <a:pt x="13294" y="9894"/>
                    <a:pt x="13083" y="10660"/>
                    <a:pt x="13071" y="11442"/>
                  </a:cubicBezTo>
                  <a:cubicBezTo>
                    <a:pt x="13131" y="12260"/>
                    <a:pt x="13502" y="13025"/>
                    <a:pt x="14106" y="13580"/>
                  </a:cubicBezTo>
                  <a:cubicBezTo>
                    <a:pt x="14798" y="14220"/>
                    <a:pt x="15618" y="14704"/>
                    <a:pt x="16513" y="14998"/>
                  </a:cubicBezTo>
                  <a:cubicBezTo>
                    <a:pt x="17368" y="15322"/>
                    <a:pt x="18221" y="15577"/>
                    <a:pt x="18982" y="15954"/>
                  </a:cubicBezTo>
                  <a:cubicBezTo>
                    <a:pt x="20462" y="16701"/>
                    <a:pt x="21673" y="17893"/>
                    <a:pt x="22444" y="19362"/>
                  </a:cubicBezTo>
                  <a:cubicBezTo>
                    <a:pt x="23162" y="20679"/>
                    <a:pt x="23509" y="22167"/>
                    <a:pt x="23446" y="23665"/>
                  </a:cubicBezTo>
                  <a:cubicBezTo>
                    <a:pt x="23379" y="24972"/>
                    <a:pt x="22971" y="26237"/>
                    <a:pt x="22263" y="27337"/>
                  </a:cubicBezTo>
                  <a:cubicBezTo>
                    <a:pt x="21236" y="28948"/>
                    <a:pt x="19703" y="30173"/>
                    <a:pt x="17906" y="30819"/>
                  </a:cubicBezTo>
                  <a:cubicBezTo>
                    <a:pt x="17248" y="31033"/>
                    <a:pt x="16572" y="31190"/>
                    <a:pt x="15888" y="31290"/>
                  </a:cubicBezTo>
                  <a:cubicBezTo>
                    <a:pt x="15979" y="31297"/>
                    <a:pt x="16070" y="31300"/>
                    <a:pt x="16160" y="31300"/>
                  </a:cubicBezTo>
                  <a:cubicBezTo>
                    <a:pt x="16251" y="31300"/>
                    <a:pt x="16342" y="31297"/>
                    <a:pt x="16432" y="31290"/>
                  </a:cubicBezTo>
                  <a:cubicBezTo>
                    <a:pt x="16956" y="31238"/>
                    <a:pt x="17471" y="31132"/>
                    <a:pt x="17973" y="30974"/>
                  </a:cubicBezTo>
                  <a:cubicBezTo>
                    <a:pt x="19832" y="30361"/>
                    <a:pt x="21429" y="29132"/>
                    <a:pt x="22497" y="27491"/>
                  </a:cubicBezTo>
                  <a:cubicBezTo>
                    <a:pt x="23246" y="26360"/>
                    <a:pt x="23682" y="25053"/>
                    <a:pt x="23762" y="23699"/>
                  </a:cubicBezTo>
                  <a:cubicBezTo>
                    <a:pt x="23845" y="22146"/>
                    <a:pt x="23497" y="20601"/>
                    <a:pt x="22754" y="19235"/>
                  </a:cubicBezTo>
                  <a:cubicBezTo>
                    <a:pt x="21962" y="17698"/>
                    <a:pt x="20705" y="16451"/>
                    <a:pt x="19164" y="15671"/>
                  </a:cubicBezTo>
                  <a:cubicBezTo>
                    <a:pt x="17583" y="14871"/>
                    <a:pt x="15673" y="14636"/>
                    <a:pt x="14383" y="13352"/>
                  </a:cubicBezTo>
                  <a:cubicBezTo>
                    <a:pt x="13841" y="12859"/>
                    <a:pt x="13507" y="12179"/>
                    <a:pt x="13448" y="11449"/>
                  </a:cubicBezTo>
                  <a:cubicBezTo>
                    <a:pt x="13459" y="10725"/>
                    <a:pt x="13656" y="10017"/>
                    <a:pt x="14019" y="9392"/>
                  </a:cubicBezTo>
                  <a:cubicBezTo>
                    <a:pt x="14375" y="8750"/>
                    <a:pt x="14665" y="8074"/>
                    <a:pt x="14887" y="7375"/>
                  </a:cubicBezTo>
                  <a:cubicBezTo>
                    <a:pt x="15067" y="6652"/>
                    <a:pt x="15023" y="5892"/>
                    <a:pt x="14758" y="5195"/>
                  </a:cubicBezTo>
                  <a:cubicBezTo>
                    <a:pt x="14230" y="3921"/>
                    <a:pt x="13257" y="2879"/>
                    <a:pt x="12022" y="2264"/>
                  </a:cubicBezTo>
                  <a:cubicBezTo>
                    <a:pt x="10939" y="1726"/>
                    <a:pt x="9815" y="1276"/>
                    <a:pt x="8661" y="918"/>
                  </a:cubicBezTo>
                  <a:cubicBezTo>
                    <a:pt x="7661" y="552"/>
                    <a:pt x="6629" y="276"/>
                    <a:pt x="5581" y="92"/>
                  </a:cubicBezTo>
                  <a:cubicBezTo>
                    <a:pt x="5205" y="31"/>
                    <a:pt x="4825" y="1"/>
                    <a:pt x="4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1" name="Google Shape;4377;p108">
              <a:extLst>
                <a:ext uri="{FF2B5EF4-FFF2-40B4-BE49-F238E27FC236}">
                  <a16:creationId xmlns:a16="http://schemas.microsoft.com/office/drawing/2014/main" id="{E4F5402A-4A2A-4C22-8852-C39FB51B065D}"/>
                </a:ext>
              </a:extLst>
            </p:cNvPr>
            <p:cNvSpPr/>
            <p:nvPr/>
          </p:nvSpPr>
          <p:spPr>
            <a:xfrm>
              <a:off x="1845150" y="3285750"/>
              <a:ext cx="404050" cy="922050"/>
            </a:xfrm>
            <a:custGeom>
              <a:avLst/>
              <a:gdLst/>
              <a:ahLst/>
              <a:cxnLst/>
              <a:rect l="l" t="t" r="r" b="b"/>
              <a:pathLst>
                <a:path w="16162" h="36882" extrusionOk="0">
                  <a:moveTo>
                    <a:pt x="6142" y="1"/>
                  </a:moveTo>
                  <a:cubicBezTo>
                    <a:pt x="5539" y="230"/>
                    <a:pt x="4980" y="560"/>
                    <a:pt x="4488" y="976"/>
                  </a:cubicBezTo>
                  <a:cubicBezTo>
                    <a:pt x="3111" y="2096"/>
                    <a:pt x="2139" y="3637"/>
                    <a:pt x="1717" y="5360"/>
                  </a:cubicBezTo>
                  <a:cubicBezTo>
                    <a:pt x="1428" y="6552"/>
                    <a:pt x="1428" y="7794"/>
                    <a:pt x="1717" y="8985"/>
                  </a:cubicBezTo>
                  <a:cubicBezTo>
                    <a:pt x="2076" y="10321"/>
                    <a:pt x="2510" y="11634"/>
                    <a:pt x="3022" y="12919"/>
                  </a:cubicBezTo>
                  <a:cubicBezTo>
                    <a:pt x="3607" y="14302"/>
                    <a:pt x="3824" y="15815"/>
                    <a:pt x="3654" y="17309"/>
                  </a:cubicBezTo>
                  <a:cubicBezTo>
                    <a:pt x="3386" y="18835"/>
                    <a:pt x="2424" y="20206"/>
                    <a:pt x="1785" y="21786"/>
                  </a:cubicBezTo>
                  <a:cubicBezTo>
                    <a:pt x="0" y="26271"/>
                    <a:pt x="1815" y="31386"/>
                    <a:pt x="6028" y="33742"/>
                  </a:cubicBezTo>
                  <a:cubicBezTo>
                    <a:pt x="7092" y="34337"/>
                    <a:pt x="8257" y="34731"/>
                    <a:pt x="9464" y="34905"/>
                  </a:cubicBezTo>
                  <a:cubicBezTo>
                    <a:pt x="10553" y="35080"/>
                    <a:pt x="11548" y="35167"/>
                    <a:pt x="12402" y="35309"/>
                  </a:cubicBezTo>
                  <a:cubicBezTo>
                    <a:pt x="13139" y="35412"/>
                    <a:pt x="13860" y="35602"/>
                    <a:pt x="14554" y="35873"/>
                  </a:cubicBezTo>
                  <a:cubicBezTo>
                    <a:pt x="15134" y="36124"/>
                    <a:pt x="15672" y="36464"/>
                    <a:pt x="16147" y="36882"/>
                  </a:cubicBezTo>
                  <a:cubicBezTo>
                    <a:pt x="16161" y="36869"/>
                    <a:pt x="16039" y="36747"/>
                    <a:pt x="15804" y="36552"/>
                  </a:cubicBezTo>
                  <a:cubicBezTo>
                    <a:pt x="15443" y="36239"/>
                    <a:pt x="15037" y="35981"/>
                    <a:pt x="14601" y="35786"/>
                  </a:cubicBezTo>
                  <a:cubicBezTo>
                    <a:pt x="13907" y="35472"/>
                    <a:pt x="13178" y="35246"/>
                    <a:pt x="12428" y="35114"/>
                  </a:cubicBezTo>
                  <a:cubicBezTo>
                    <a:pt x="11569" y="34953"/>
                    <a:pt x="10573" y="34852"/>
                    <a:pt x="9497" y="34663"/>
                  </a:cubicBezTo>
                  <a:cubicBezTo>
                    <a:pt x="8314" y="34479"/>
                    <a:pt x="7175" y="34081"/>
                    <a:pt x="6136" y="33487"/>
                  </a:cubicBezTo>
                  <a:cubicBezTo>
                    <a:pt x="2098" y="31174"/>
                    <a:pt x="377" y="26242"/>
                    <a:pt x="2101" y="21921"/>
                  </a:cubicBezTo>
                  <a:cubicBezTo>
                    <a:pt x="2705" y="20389"/>
                    <a:pt x="3695" y="18996"/>
                    <a:pt x="3976" y="17362"/>
                  </a:cubicBezTo>
                  <a:cubicBezTo>
                    <a:pt x="4150" y="15813"/>
                    <a:pt x="3919" y="14243"/>
                    <a:pt x="3305" y="12810"/>
                  </a:cubicBezTo>
                  <a:cubicBezTo>
                    <a:pt x="2783" y="11541"/>
                    <a:pt x="2334" y="10244"/>
                    <a:pt x="1959" y="8924"/>
                  </a:cubicBezTo>
                  <a:cubicBezTo>
                    <a:pt x="1681" y="7770"/>
                    <a:pt x="1681" y="6567"/>
                    <a:pt x="1959" y="5414"/>
                  </a:cubicBezTo>
                  <a:cubicBezTo>
                    <a:pt x="2353" y="3728"/>
                    <a:pt x="3269" y="2212"/>
                    <a:pt x="4576" y="1077"/>
                  </a:cubicBezTo>
                  <a:cubicBezTo>
                    <a:pt x="5069" y="679"/>
                    <a:pt x="5593" y="319"/>
                    <a:pt x="6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2" name="Google Shape;4378;p108">
              <a:extLst>
                <a:ext uri="{FF2B5EF4-FFF2-40B4-BE49-F238E27FC236}">
                  <a16:creationId xmlns:a16="http://schemas.microsoft.com/office/drawing/2014/main" id="{0C1C6D29-D61F-4697-8141-DB70069B2342}"/>
                </a:ext>
              </a:extLst>
            </p:cNvPr>
            <p:cNvSpPr/>
            <p:nvPr/>
          </p:nvSpPr>
          <p:spPr>
            <a:xfrm>
              <a:off x="1794125" y="4404975"/>
              <a:ext cx="230225" cy="285100"/>
            </a:xfrm>
            <a:custGeom>
              <a:avLst/>
              <a:gdLst/>
              <a:ahLst/>
              <a:cxnLst/>
              <a:rect l="l" t="t" r="r" b="b"/>
              <a:pathLst>
                <a:path w="9209" h="11404" extrusionOk="0">
                  <a:moveTo>
                    <a:pt x="20" y="1"/>
                  </a:moveTo>
                  <a:lnTo>
                    <a:pt x="20" y="1"/>
                  </a:lnTo>
                  <a:cubicBezTo>
                    <a:pt x="1" y="68"/>
                    <a:pt x="854" y="276"/>
                    <a:pt x="2097" y="908"/>
                  </a:cubicBezTo>
                  <a:cubicBezTo>
                    <a:pt x="2825" y="1289"/>
                    <a:pt x="3515" y="1739"/>
                    <a:pt x="4156" y="2253"/>
                  </a:cubicBezTo>
                  <a:cubicBezTo>
                    <a:pt x="4936" y="2878"/>
                    <a:pt x="5648" y="3583"/>
                    <a:pt x="6280" y="4358"/>
                  </a:cubicBezTo>
                  <a:cubicBezTo>
                    <a:pt x="6898" y="5143"/>
                    <a:pt x="7432" y="5990"/>
                    <a:pt x="7874" y="6885"/>
                  </a:cubicBezTo>
                  <a:cubicBezTo>
                    <a:pt x="8228" y="7621"/>
                    <a:pt x="8509" y="8389"/>
                    <a:pt x="8715" y="9178"/>
                  </a:cubicBezTo>
                  <a:cubicBezTo>
                    <a:pt x="9064" y="10529"/>
                    <a:pt x="9084" y="11403"/>
                    <a:pt x="9152" y="11403"/>
                  </a:cubicBezTo>
                  <a:cubicBezTo>
                    <a:pt x="9208" y="11191"/>
                    <a:pt x="9190" y="10974"/>
                    <a:pt x="9152" y="10759"/>
                  </a:cubicBezTo>
                  <a:cubicBezTo>
                    <a:pt x="9154" y="10518"/>
                    <a:pt x="9136" y="10278"/>
                    <a:pt x="9098" y="10039"/>
                  </a:cubicBezTo>
                  <a:cubicBezTo>
                    <a:pt x="9065" y="9720"/>
                    <a:pt x="9012" y="9403"/>
                    <a:pt x="8936" y="9092"/>
                  </a:cubicBezTo>
                  <a:cubicBezTo>
                    <a:pt x="8758" y="8274"/>
                    <a:pt x="8492" y="7478"/>
                    <a:pt x="8143" y="6718"/>
                  </a:cubicBezTo>
                  <a:cubicBezTo>
                    <a:pt x="7287" y="4845"/>
                    <a:pt x="5979" y="3214"/>
                    <a:pt x="4337" y="1971"/>
                  </a:cubicBezTo>
                  <a:cubicBezTo>
                    <a:pt x="3668" y="1467"/>
                    <a:pt x="2947" y="1036"/>
                    <a:pt x="2185" y="687"/>
                  </a:cubicBezTo>
                  <a:cubicBezTo>
                    <a:pt x="1898" y="547"/>
                    <a:pt x="1601" y="425"/>
                    <a:pt x="1298" y="323"/>
                  </a:cubicBezTo>
                  <a:cubicBezTo>
                    <a:pt x="1079" y="236"/>
                    <a:pt x="855" y="167"/>
                    <a:pt x="625" y="115"/>
                  </a:cubicBezTo>
                  <a:cubicBezTo>
                    <a:pt x="433" y="41"/>
                    <a:pt x="227" y="2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3" name="Google Shape;4379;p108">
              <a:extLst>
                <a:ext uri="{FF2B5EF4-FFF2-40B4-BE49-F238E27FC236}">
                  <a16:creationId xmlns:a16="http://schemas.microsoft.com/office/drawing/2014/main" id="{8FB80BE6-9587-460A-B243-E7DF32E5E699}"/>
                </a:ext>
              </a:extLst>
            </p:cNvPr>
            <p:cNvSpPr/>
            <p:nvPr/>
          </p:nvSpPr>
          <p:spPr>
            <a:xfrm>
              <a:off x="1461500" y="2333300"/>
              <a:ext cx="312950" cy="458425"/>
            </a:xfrm>
            <a:custGeom>
              <a:avLst/>
              <a:gdLst/>
              <a:ahLst/>
              <a:cxnLst/>
              <a:rect l="l" t="t" r="r" b="b"/>
              <a:pathLst>
                <a:path w="12518" h="18337" extrusionOk="0">
                  <a:moveTo>
                    <a:pt x="12518" y="18209"/>
                  </a:moveTo>
                  <a:cubicBezTo>
                    <a:pt x="12518" y="18209"/>
                    <a:pt x="12517" y="18209"/>
                    <a:pt x="12515" y="18209"/>
                  </a:cubicBezTo>
                  <a:lnTo>
                    <a:pt x="12515" y="18209"/>
                  </a:lnTo>
                  <a:cubicBezTo>
                    <a:pt x="12516" y="18209"/>
                    <a:pt x="12517" y="18209"/>
                    <a:pt x="12518" y="18209"/>
                  </a:cubicBezTo>
                  <a:close/>
                  <a:moveTo>
                    <a:pt x="2653" y="1"/>
                  </a:moveTo>
                  <a:cubicBezTo>
                    <a:pt x="2642" y="1"/>
                    <a:pt x="2576" y="67"/>
                    <a:pt x="2466" y="196"/>
                  </a:cubicBezTo>
                  <a:cubicBezTo>
                    <a:pt x="2296" y="387"/>
                    <a:pt x="2139" y="590"/>
                    <a:pt x="1995" y="802"/>
                  </a:cubicBezTo>
                  <a:cubicBezTo>
                    <a:pt x="1451" y="1583"/>
                    <a:pt x="1016" y="2435"/>
                    <a:pt x="705" y="3336"/>
                  </a:cubicBezTo>
                  <a:cubicBezTo>
                    <a:pt x="228" y="4671"/>
                    <a:pt x="0" y="6082"/>
                    <a:pt x="32" y="7499"/>
                  </a:cubicBezTo>
                  <a:cubicBezTo>
                    <a:pt x="78" y="11043"/>
                    <a:pt x="1865" y="14338"/>
                    <a:pt x="4813" y="16307"/>
                  </a:cubicBezTo>
                  <a:cubicBezTo>
                    <a:pt x="5978" y="17112"/>
                    <a:pt x="7283" y="17696"/>
                    <a:pt x="8659" y="18028"/>
                  </a:cubicBezTo>
                  <a:cubicBezTo>
                    <a:pt x="9473" y="18233"/>
                    <a:pt x="10309" y="18336"/>
                    <a:pt x="11147" y="18336"/>
                  </a:cubicBezTo>
                  <a:cubicBezTo>
                    <a:pt x="11260" y="18336"/>
                    <a:pt x="11372" y="18334"/>
                    <a:pt x="11484" y="18331"/>
                  </a:cubicBezTo>
                  <a:cubicBezTo>
                    <a:pt x="11742" y="18322"/>
                    <a:pt x="11999" y="18299"/>
                    <a:pt x="12256" y="18264"/>
                  </a:cubicBezTo>
                  <a:cubicBezTo>
                    <a:pt x="12412" y="18215"/>
                    <a:pt x="12498" y="18210"/>
                    <a:pt x="12515" y="18209"/>
                  </a:cubicBezTo>
                  <a:lnTo>
                    <a:pt x="12515" y="18209"/>
                  </a:lnTo>
                  <a:cubicBezTo>
                    <a:pt x="12402" y="18212"/>
                    <a:pt x="12289" y="18213"/>
                    <a:pt x="12176" y="18213"/>
                  </a:cubicBezTo>
                  <a:cubicBezTo>
                    <a:pt x="11002" y="18213"/>
                    <a:pt x="9833" y="18072"/>
                    <a:pt x="8692" y="17793"/>
                  </a:cubicBezTo>
                  <a:cubicBezTo>
                    <a:pt x="7360" y="17432"/>
                    <a:pt x="6102" y="16840"/>
                    <a:pt x="4974" y="16044"/>
                  </a:cubicBezTo>
                  <a:cubicBezTo>
                    <a:pt x="2159" y="14095"/>
                    <a:pt x="448" y="10915"/>
                    <a:pt x="375" y="7491"/>
                  </a:cubicBezTo>
                  <a:cubicBezTo>
                    <a:pt x="322" y="6110"/>
                    <a:pt x="513" y="4731"/>
                    <a:pt x="940" y="3417"/>
                  </a:cubicBezTo>
                  <a:cubicBezTo>
                    <a:pt x="1362" y="2209"/>
                    <a:pt x="1939" y="1061"/>
                    <a:pt x="2655" y="1"/>
                  </a:cubicBezTo>
                  <a:cubicBezTo>
                    <a:pt x="2654" y="1"/>
                    <a:pt x="2654" y="1"/>
                    <a:pt x="2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4" name="Google Shape;4380;p108">
              <a:extLst>
                <a:ext uri="{FF2B5EF4-FFF2-40B4-BE49-F238E27FC236}">
                  <a16:creationId xmlns:a16="http://schemas.microsoft.com/office/drawing/2014/main" id="{A0401FF3-9829-4EB5-AF03-E360071CBFB6}"/>
                </a:ext>
              </a:extLst>
            </p:cNvPr>
            <p:cNvSpPr/>
            <p:nvPr/>
          </p:nvSpPr>
          <p:spPr>
            <a:xfrm>
              <a:off x="1051000" y="3731725"/>
              <a:ext cx="456875" cy="665050"/>
            </a:xfrm>
            <a:custGeom>
              <a:avLst/>
              <a:gdLst/>
              <a:ahLst/>
              <a:cxnLst/>
              <a:rect l="l" t="t" r="r" b="b"/>
              <a:pathLst>
                <a:path w="18275" h="26602" extrusionOk="0">
                  <a:moveTo>
                    <a:pt x="11698" y="1"/>
                  </a:moveTo>
                  <a:lnTo>
                    <a:pt x="11698" y="1"/>
                  </a:lnTo>
                  <a:cubicBezTo>
                    <a:pt x="11813" y="94"/>
                    <a:pt x="11940" y="174"/>
                    <a:pt x="12075" y="237"/>
                  </a:cubicBezTo>
                  <a:cubicBezTo>
                    <a:pt x="12309" y="370"/>
                    <a:pt x="12652" y="579"/>
                    <a:pt x="13076" y="861"/>
                  </a:cubicBezTo>
                  <a:cubicBezTo>
                    <a:pt x="14286" y="1653"/>
                    <a:pt x="15355" y="2639"/>
                    <a:pt x="16244" y="3779"/>
                  </a:cubicBezTo>
                  <a:cubicBezTo>
                    <a:pt x="16838" y="4569"/>
                    <a:pt x="17292" y="5453"/>
                    <a:pt x="17588" y="6394"/>
                  </a:cubicBezTo>
                  <a:cubicBezTo>
                    <a:pt x="17911" y="7486"/>
                    <a:pt x="17977" y="8636"/>
                    <a:pt x="17776" y="9757"/>
                  </a:cubicBezTo>
                  <a:cubicBezTo>
                    <a:pt x="17580" y="10987"/>
                    <a:pt x="16988" y="12120"/>
                    <a:pt x="16091" y="12984"/>
                  </a:cubicBezTo>
                  <a:cubicBezTo>
                    <a:pt x="15163" y="13886"/>
                    <a:pt x="13697" y="14201"/>
                    <a:pt x="12728" y="15365"/>
                  </a:cubicBezTo>
                  <a:cubicBezTo>
                    <a:pt x="12275" y="15926"/>
                    <a:pt x="11959" y="16585"/>
                    <a:pt x="11800" y="17288"/>
                  </a:cubicBezTo>
                  <a:cubicBezTo>
                    <a:pt x="11643" y="17951"/>
                    <a:pt x="11540" y="18625"/>
                    <a:pt x="11491" y="19306"/>
                  </a:cubicBezTo>
                  <a:cubicBezTo>
                    <a:pt x="11455" y="20564"/>
                    <a:pt x="11244" y="21810"/>
                    <a:pt x="10866" y="23010"/>
                  </a:cubicBezTo>
                  <a:cubicBezTo>
                    <a:pt x="10438" y="24055"/>
                    <a:pt x="9660" y="24921"/>
                    <a:pt x="8667" y="25457"/>
                  </a:cubicBezTo>
                  <a:cubicBezTo>
                    <a:pt x="7805" y="25939"/>
                    <a:pt x="6852" y="26237"/>
                    <a:pt x="5869" y="26331"/>
                  </a:cubicBezTo>
                  <a:cubicBezTo>
                    <a:pt x="5515" y="26357"/>
                    <a:pt x="5160" y="26369"/>
                    <a:pt x="4806" y="26369"/>
                  </a:cubicBezTo>
                  <a:cubicBezTo>
                    <a:pt x="3718" y="26369"/>
                    <a:pt x="2631" y="26251"/>
                    <a:pt x="1567" y="26016"/>
                  </a:cubicBezTo>
                  <a:lnTo>
                    <a:pt x="410" y="25787"/>
                  </a:lnTo>
                  <a:cubicBezTo>
                    <a:pt x="276" y="25753"/>
                    <a:pt x="139" y="25733"/>
                    <a:pt x="0" y="25727"/>
                  </a:cubicBezTo>
                  <a:lnTo>
                    <a:pt x="0" y="25727"/>
                  </a:lnTo>
                  <a:cubicBezTo>
                    <a:pt x="124" y="25786"/>
                    <a:pt x="255" y="25828"/>
                    <a:pt x="390" y="25854"/>
                  </a:cubicBezTo>
                  <a:cubicBezTo>
                    <a:pt x="652" y="25928"/>
                    <a:pt x="1035" y="26029"/>
                    <a:pt x="1539" y="26150"/>
                  </a:cubicBezTo>
                  <a:cubicBezTo>
                    <a:pt x="2707" y="26450"/>
                    <a:pt x="3905" y="26602"/>
                    <a:pt x="5107" y="26602"/>
                  </a:cubicBezTo>
                  <a:cubicBezTo>
                    <a:pt x="5370" y="26602"/>
                    <a:pt x="5633" y="26595"/>
                    <a:pt x="5896" y="26580"/>
                  </a:cubicBezTo>
                  <a:cubicBezTo>
                    <a:pt x="6920" y="26495"/>
                    <a:pt x="7914" y="26198"/>
                    <a:pt x="8815" y="25706"/>
                  </a:cubicBezTo>
                  <a:cubicBezTo>
                    <a:pt x="9875" y="25150"/>
                    <a:pt x="10706" y="24237"/>
                    <a:pt x="11162" y="23131"/>
                  </a:cubicBezTo>
                  <a:cubicBezTo>
                    <a:pt x="11566" y="21905"/>
                    <a:pt x="11792" y="20628"/>
                    <a:pt x="11834" y="19339"/>
                  </a:cubicBezTo>
                  <a:cubicBezTo>
                    <a:pt x="11961" y="18040"/>
                    <a:pt x="12150" y="16649"/>
                    <a:pt x="12997" y="15586"/>
                  </a:cubicBezTo>
                  <a:cubicBezTo>
                    <a:pt x="13845" y="14525"/>
                    <a:pt x="15304" y="14201"/>
                    <a:pt x="16299" y="13233"/>
                  </a:cubicBezTo>
                  <a:cubicBezTo>
                    <a:pt x="17249" y="12314"/>
                    <a:pt x="17873" y="11110"/>
                    <a:pt x="18073" y="9804"/>
                  </a:cubicBezTo>
                  <a:cubicBezTo>
                    <a:pt x="18275" y="8639"/>
                    <a:pt x="18196" y="7443"/>
                    <a:pt x="17844" y="6315"/>
                  </a:cubicBezTo>
                  <a:cubicBezTo>
                    <a:pt x="17528" y="5340"/>
                    <a:pt x="17039" y="4429"/>
                    <a:pt x="16405" y="3625"/>
                  </a:cubicBezTo>
                  <a:cubicBezTo>
                    <a:pt x="15486" y="2479"/>
                    <a:pt x="14373" y="1502"/>
                    <a:pt x="13117" y="740"/>
                  </a:cubicBezTo>
                  <a:cubicBezTo>
                    <a:pt x="12673" y="477"/>
                    <a:pt x="12324" y="284"/>
                    <a:pt x="12075" y="168"/>
                  </a:cubicBezTo>
                  <a:cubicBezTo>
                    <a:pt x="11955" y="102"/>
                    <a:pt x="11828" y="45"/>
                    <a:pt x="1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5" name="Google Shape;4381;p108">
              <a:extLst>
                <a:ext uri="{FF2B5EF4-FFF2-40B4-BE49-F238E27FC236}">
                  <a16:creationId xmlns:a16="http://schemas.microsoft.com/office/drawing/2014/main" id="{B7FDCBC8-A847-486E-811F-8AF51C8EA0F5}"/>
                </a:ext>
              </a:extLst>
            </p:cNvPr>
            <p:cNvSpPr/>
            <p:nvPr/>
          </p:nvSpPr>
          <p:spPr>
            <a:xfrm>
              <a:off x="1052800" y="248300"/>
              <a:ext cx="951950" cy="957775"/>
            </a:xfrm>
            <a:custGeom>
              <a:avLst/>
              <a:gdLst/>
              <a:ahLst/>
              <a:cxnLst/>
              <a:rect l="l" t="t" r="r" b="b"/>
              <a:pathLst>
                <a:path w="38078" h="38311" extrusionOk="0">
                  <a:moveTo>
                    <a:pt x="12001" y="1"/>
                  </a:moveTo>
                  <a:cubicBezTo>
                    <a:pt x="8803" y="1"/>
                    <a:pt x="5666" y="2115"/>
                    <a:pt x="4089" y="4973"/>
                  </a:cubicBezTo>
                  <a:cubicBezTo>
                    <a:pt x="2233" y="8336"/>
                    <a:pt x="2213" y="12457"/>
                    <a:pt x="3088" y="16196"/>
                  </a:cubicBezTo>
                  <a:cubicBezTo>
                    <a:pt x="3457" y="17763"/>
                    <a:pt x="3975" y="19383"/>
                    <a:pt x="3611" y="20958"/>
                  </a:cubicBezTo>
                  <a:cubicBezTo>
                    <a:pt x="3221" y="22645"/>
                    <a:pt x="1877" y="23956"/>
                    <a:pt x="1230" y="25571"/>
                  </a:cubicBezTo>
                  <a:cubicBezTo>
                    <a:pt x="0" y="28684"/>
                    <a:pt x="1567" y="32134"/>
                    <a:pt x="3099" y="35105"/>
                  </a:cubicBezTo>
                  <a:cubicBezTo>
                    <a:pt x="3772" y="36450"/>
                    <a:pt x="4694" y="37963"/>
                    <a:pt x="6186" y="38259"/>
                  </a:cubicBezTo>
                  <a:cubicBezTo>
                    <a:pt x="6362" y="38294"/>
                    <a:pt x="6537" y="38310"/>
                    <a:pt x="6710" y="38310"/>
                  </a:cubicBezTo>
                  <a:cubicBezTo>
                    <a:pt x="8170" y="38310"/>
                    <a:pt x="9481" y="37148"/>
                    <a:pt x="10744" y="36289"/>
                  </a:cubicBezTo>
                  <a:cubicBezTo>
                    <a:pt x="12738" y="34945"/>
                    <a:pt x="15077" y="34237"/>
                    <a:pt x="17453" y="34237"/>
                  </a:cubicBezTo>
                  <a:cubicBezTo>
                    <a:pt x="18049" y="34237"/>
                    <a:pt x="18648" y="34282"/>
                    <a:pt x="19243" y="34372"/>
                  </a:cubicBezTo>
                  <a:cubicBezTo>
                    <a:pt x="22606" y="34890"/>
                    <a:pt x="25645" y="36819"/>
                    <a:pt x="29020" y="36881"/>
                  </a:cubicBezTo>
                  <a:cubicBezTo>
                    <a:pt x="29042" y="36881"/>
                    <a:pt x="29064" y="36881"/>
                    <a:pt x="29086" y="36881"/>
                  </a:cubicBezTo>
                  <a:cubicBezTo>
                    <a:pt x="32168" y="36881"/>
                    <a:pt x="35043" y="35327"/>
                    <a:pt x="36733" y="32745"/>
                  </a:cubicBezTo>
                  <a:cubicBezTo>
                    <a:pt x="37734" y="31178"/>
                    <a:pt x="38077" y="28819"/>
                    <a:pt x="36632" y="27662"/>
                  </a:cubicBezTo>
                  <a:cubicBezTo>
                    <a:pt x="35677" y="26903"/>
                    <a:pt x="34217" y="26929"/>
                    <a:pt x="33377" y="26043"/>
                  </a:cubicBezTo>
                  <a:cubicBezTo>
                    <a:pt x="32355" y="24960"/>
                    <a:pt x="32799" y="23218"/>
                    <a:pt x="33324" y="21834"/>
                  </a:cubicBezTo>
                  <a:cubicBezTo>
                    <a:pt x="33848" y="20447"/>
                    <a:pt x="34372" y="18754"/>
                    <a:pt x="33439" y="17597"/>
                  </a:cubicBezTo>
                  <a:cubicBezTo>
                    <a:pt x="32396" y="16292"/>
                    <a:pt x="30137" y="16542"/>
                    <a:pt x="29142" y="15203"/>
                  </a:cubicBezTo>
                  <a:cubicBezTo>
                    <a:pt x="28147" y="13866"/>
                    <a:pt x="29196" y="11841"/>
                    <a:pt x="29142" y="10066"/>
                  </a:cubicBezTo>
                  <a:cubicBezTo>
                    <a:pt x="29007" y="8482"/>
                    <a:pt x="28158" y="7047"/>
                    <a:pt x="26834" y="6166"/>
                  </a:cubicBezTo>
                  <a:cubicBezTo>
                    <a:pt x="25571" y="5246"/>
                    <a:pt x="25395" y="4950"/>
                    <a:pt x="23654" y="1781"/>
                  </a:cubicBezTo>
                  <a:lnTo>
                    <a:pt x="13690" y="206"/>
                  </a:lnTo>
                  <a:cubicBezTo>
                    <a:pt x="13131" y="66"/>
                    <a:pt x="12565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6" name="Google Shape;4382;p108">
              <a:extLst>
                <a:ext uri="{FF2B5EF4-FFF2-40B4-BE49-F238E27FC236}">
                  <a16:creationId xmlns:a16="http://schemas.microsoft.com/office/drawing/2014/main" id="{9B4414B3-2848-4E13-94D7-FE66142BE388}"/>
                </a:ext>
              </a:extLst>
            </p:cNvPr>
            <p:cNvSpPr/>
            <p:nvPr/>
          </p:nvSpPr>
          <p:spPr>
            <a:xfrm>
              <a:off x="829425" y="1017075"/>
              <a:ext cx="1499475" cy="1349250"/>
            </a:xfrm>
            <a:custGeom>
              <a:avLst/>
              <a:gdLst/>
              <a:ahLst/>
              <a:cxnLst/>
              <a:rect l="l" t="t" r="r" b="b"/>
              <a:pathLst>
                <a:path w="59979" h="53970" extrusionOk="0">
                  <a:moveTo>
                    <a:pt x="14520" y="1"/>
                  </a:moveTo>
                  <a:cubicBezTo>
                    <a:pt x="9550" y="1"/>
                    <a:pt x="0" y="1690"/>
                    <a:pt x="679" y="14794"/>
                  </a:cubicBezTo>
                  <a:cubicBezTo>
                    <a:pt x="1016" y="21244"/>
                    <a:pt x="7820" y="33797"/>
                    <a:pt x="9050" y="36876"/>
                  </a:cubicBezTo>
                  <a:cubicBezTo>
                    <a:pt x="7840" y="40776"/>
                    <a:pt x="4229" y="46855"/>
                    <a:pt x="3463" y="51473"/>
                  </a:cubicBezTo>
                  <a:lnTo>
                    <a:pt x="37332" y="53969"/>
                  </a:lnTo>
                  <a:lnTo>
                    <a:pt x="37090" y="33616"/>
                  </a:lnTo>
                  <a:lnTo>
                    <a:pt x="39503" y="35061"/>
                  </a:lnTo>
                  <a:lnTo>
                    <a:pt x="59978" y="34053"/>
                  </a:lnTo>
                  <a:lnTo>
                    <a:pt x="59306" y="24155"/>
                  </a:lnTo>
                  <a:lnTo>
                    <a:pt x="44418" y="24767"/>
                  </a:lnTo>
                  <a:cubicBezTo>
                    <a:pt x="41053" y="2490"/>
                    <a:pt x="32830" y="1339"/>
                    <a:pt x="31166" y="1339"/>
                  </a:cubicBezTo>
                  <a:cubicBezTo>
                    <a:pt x="30974" y="1339"/>
                    <a:pt x="30869" y="1354"/>
                    <a:pt x="30869" y="1354"/>
                  </a:cubicBezTo>
                  <a:lnTo>
                    <a:pt x="17421" y="205"/>
                  </a:lnTo>
                  <a:cubicBezTo>
                    <a:pt x="17421" y="205"/>
                    <a:pt x="16247" y="1"/>
                    <a:pt x="145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7" name="Google Shape;4383;p108">
              <a:extLst>
                <a:ext uri="{FF2B5EF4-FFF2-40B4-BE49-F238E27FC236}">
                  <a16:creationId xmlns:a16="http://schemas.microsoft.com/office/drawing/2014/main" id="{E89D8C4F-6561-41D7-8376-AFE50800E44B}"/>
                </a:ext>
              </a:extLst>
            </p:cNvPr>
            <p:cNvSpPr/>
            <p:nvPr/>
          </p:nvSpPr>
          <p:spPr>
            <a:xfrm>
              <a:off x="1768575" y="1477525"/>
              <a:ext cx="93500" cy="379925"/>
            </a:xfrm>
            <a:custGeom>
              <a:avLst/>
              <a:gdLst/>
              <a:ahLst/>
              <a:cxnLst/>
              <a:rect l="l" t="t" r="r" b="b"/>
              <a:pathLst>
                <a:path w="3740" h="15197" extrusionOk="0">
                  <a:moveTo>
                    <a:pt x="1036" y="0"/>
                  </a:moveTo>
                  <a:cubicBezTo>
                    <a:pt x="1999" y="1593"/>
                    <a:pt x="2354" y="3480"/>
                    <a:pt x="2032" y="5313"/>
                  </a:cubicBezTo>
                  <a:cubicBezTo>
                    <a:pt x="1668" y="7565"/>
                    <a:pt x="847" y="10086"/>
                    <a:pt x="425" y="12158"/>
                  </a:cubicBezTo>
                  <a:cubicBezTo>
                    <a:pt x="0" y="14228"/>
                    <a:pt x="498" y="15197"/>
                    <a:pt x="498" y="15197"/>
                  </a:cubicBezTo>
                  <a:lnTo>
                    <a:pt x="3740" y="14417"/>
                  </a:lnTo>
                  <a:cubicBezTo>
                    <a:pt x="2602" y="10450"/>
                    <a:pt x="3517" y="8587"/>
                    <a:pt x="3457" y="4957"/>
                  </a:cubicBezTo>
                  <a:cubicBezTo>
                    <a:pt x="3416" y="2690"/>
                    <a:pt x="1036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4384;p108">
              <a:extLst>
                <a:ext uri="{FF2B5EF4-FFF2-40B4-BE49-F238E27FC236}">
                  <a16:creationId xmlns:a16="http://schemas.microsoft.com/office/drawing/2014/main" id="{06771E33-4274-4FF1-A010-3C4409DC1EFB}"/>
                </a:ext>
              </a:extLst>
            </p:cNvPr>
            <p:cNvSpPr/>
            <p:nvPr/>
          </p:nvSpPr>
          <p:spPr>
            <a:xfrm>
              <a:off x="1709050" y="1385075"/>
              <a:ext cx="120550" cy="472375"/>
            </a:xfrm>
            <a:custGeom>
              <a:avLst/>
              <a:gdLst/>
              <a:ahLst/>
              <a:cxnLst/>
              <a:rect l="l" t="t" r="r" b="b"/>
              <a:pathLst>
                <a:path w="4822" h="18895" extrusionOk="0">
                  <a:moveTo>
                    <a:pt x="75" y="1"/>
                  </a:moveTo>
                  <a:cubicBezTo>
                    <a:pt x="1" y="48"/>
                    <a:pt x="868" y="821"/>
                    <a:pt x="2092" y="2213"/>
                  </a:cubicBezTo>
                  <a:cubicBezTo>
                    <a:pt x="2812" y="3010"/>
                    <a:pt x="3397" y="3918"/>
                    <a:pt x="3826" y="4902"/>
                  </a:cubicBezTo>
                  <a:cubicBezTo>
                    <a:pt x="4295" y="6131"/>
                    <a:pt x="4436" y="7461"/>
                    <a:pt x="4237" y="8762"/>
                  </a:cubicBezTo>
                  <a:cubicBezTo>
                    <a:pt x="4028" y="10076"/>
                    <a:pt x="3731" y="11374"/>
                    <a:pt x="3349" y="12648"/>
                  </a:cubicBezTo>
                  <a:cubicBezTo>
                    <a:pt x="3045" y="13704"/>
                    <a:pt x="2821" y="14780"/>
                    <a:pt x="2677" y="15869"/>
                  </a:cubicBezTo>
                  <a:cubicBezTo>
                    <a:pt x="2582" y="16610"/>
                    <a:pt x="2582" y="17361"/>
                    <a:pt x="2677" y="18102"/>
                  </a:cubicBezTo>
                  <a:cubicBezTo>
                    <a:pt x="2711" y="18373"/>
                    <a:pt x="2779" y="18639"/>
                    <a:pt x="2879" y="18895"/>
                  </a:cubicBezTo>
                  <a:cubicBezTo>
                    <a:pt x="2883" y="18633"/>
                    <a:pt x="2860" y="18373"/>
                    <a:pt x="2811" y="18116"/>
                  </a:cubicBezTo>
                  <a:cubicBezTo>
                    <a:pt x="2774" y="17386"/>
                    <a:pt x="2812" y="16653"/>
                    <a:pt x="2926" y="15930"/>
                  </a:cubicBezTo>
                  <a:cubicBezTo>
                    <a:pt x="3113" y="14860"/>
                    <a:pt x="3367" y="13802"/>
                    <a:pt x="3685" y="12763"/>
                  </a:cubicBezTo>
                  <a:cubicBezTo>
                    <a:pt x="4093" y="11479"/>
                    <a:pt x="4401" y="10166"/>
                    <a:pt x="4606" y="8837"/>
                  </a:cubicBezTo>
                  <a:cubicBezTo>
                    <a:pt x="4821" y="7475"/>
                    <a:pt x="4665" y="6082"/>
                    <a:pt x="4155" y="4802"/>
                  </a:cubicBezTo>
                  <a:cubicBezTo>
                    <a:pt x="3702" y="3786"/>
                    <a:pt x="3076" y="2855"/>
                    <a:pt x="2307" y="2052"/>
                  </a:cubicBezTo>
                  <a:cubicBezTo>
                    <a:pt x="1806" y="1506"/>
                    <a:pt x="1273" y="990"/>
                    <a:pt x="713" y="505"/>
                  </a:cubicBezTo>
                  <a:cubicBezTo>
                    <a:pt x="518" y="316"/>
                    <a:pt x="304" y="147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9" name="Google Shape;4385;p108">
              <a:extLst>
                <a:ext uri="{FF2B5EF4-FFF2-40B4-BE49-F238E27FC236}">
                  <a16:creationId xmlns:a16="http://schemas.microsoft.com/office/drawing/2014/main" id="{60619A7F-068D-4449-A9BE-61F5A2C7B338}"/>
                </a:ext>
              </a:extLst>
            </p:cNvPr>
            <p:cNvSpPr/>
            <p:nvPr/>
          </p:nvSpPr>
          <p:spPr>
            <a:xfrm>
              <a:off x="1282200" y="1540325"/>
              <a:ext cx="509925" cy="359100"/>
            </a:xfrm>
            <a:custGeom>
              <a:avLst/>
              <a:gdLst/>
              <a:ahLst/>
              <a:cxnLst/>
              <a:rect l="l" t="t" r="r" b="b"/>
              <a:pathLst>
                <a:path w="20397" h="14364" extrusionOk="0">
                  <a:moveTo>
                    <a:pt x="298" y="1"/>
                  </a:moveTo>
                  <a:cubicBezTo>
                    <a:pt x="1" y="1"/>
                    <a:pt x="3736" y="9939"/>
                    <a:pt x="5153" y="13076"/>
                  </a:cubicBezTo>
                  <a:cubicBezTo>
                    <a:pt x="5427" y="13864"/>
                    <a:pt x="6167" y="14364"/>
                    <a:pt x="6963" y="14364"/>
                  </a:cubicBezTo>
                  <a:cubicBezTo>
                    <a:pt x="7141" y="14364"/>
                    <a:pt x="7321" y="14339"/>
                    <a:pt x="7500" y="14287"/>
                  </a:cubicBezTo>
                  <a:cubicBezTo>
                    <a:pt x="7522" y="14287"/>
                    <a:pt x="7545" y="14287"/>
                    <a:pt x="7568" y="14287"/>
                  </a:cubicBezTo>
                  <a:cubicBezTo>
                    <a:pt x="11911" y="14287"/>
                    <a:pt x="16231" y="13663"/>
                    <a:pt x="20396" y="12429"/>
                  </a:cubicBezTo>
                  <a:lnTo>
                    <a:pt x="20396" y="12429"/>
                  </a:lnTo>
                  <a:lnTo>
                    <a:pt x="10365" y="12659"/>
                  </a:lnTo>
                  <a:cubicBezTo>
                    <a:pt x="10188" y="12675"/>
                    <a:pt x="10011" y="12683"/>
                    <a:pt x="9834" y="12683"/>
                  </a:cubicBezTo>
                  <a:cubicBezTo>
                    <a:pt x="9215" y="12683"/>
                    <a:pt x="8599" y="12582"/>
                    <a:pt x="8011" y="12382"/>
                  </a:cubicBezTo>
                  <a:cubicBezTo>
                    <a:pt x="6955" y="11939"/>
                    <a:pt x="6277" y="10910"/>
                    <a:pt x="5684" y="9928"/>
                  </a:cubicBezTo>
                  <a:cubicBezTo>
                    <a:pt x="3923" y="7024"/>
                    <a:pt x="2309" y="4039"/>
                    <a:pt x="843" y="972"/>
                  </a:cubicBezTo>
                  <a:cubicBezTo>
                    <a:pt x="520" y="296"/>
                    <a:pt x="34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0" name="Google Shape;4386;p108">
              <a:extLst>
                <a:ext uri="{FF2B5EF4-FFF2-40B4-BE49-F238E27FC236}">
                  <a16:creationId xmlns:a16="http://schemas.microsoft.com/office/drawing/2014/main" id="{AE63F839-F58C-4955-82C5-B335D35D21F5}"/>
                </a:ext>
              </a:extLst>
            </p:cNvPr>
            <p:cNvSpPr/>
            <p:nvPr/>
          </p:nvSpPr>
          <p:spPr>
            <a:xfrm>
              <a:off x="2052125" y="322575"/>
              <a:ext cx="1574125" cy="1967075"/>
            </a:xfrm>
            <a:custGeom>
              <a:avLst/>
              <a:gdLst/>
              <a:ahLst/>
              <a:cxnLst/>
              <a:rect l="l" t="t" r="r" b="b"/>
              <a:pathLst>
                <a:path w="62965" h="78683" extrusionOk="0">
                  <a:moveTo>
                    <a:pt x="31324" y="1"/>
                  </a:moveTo>
                  <a:cubicBezTo>
                    <a:pt x="30830" y="1"/>
                    <a:pt x="30329" y="43"/>
                    <a:pt x="29825" y="130"/>
                  </a:cubicBezTo>
                  <a:cubicBezTo>
                    <a:pt x="25628" y="855"/>
                    <a:pt x="22564" y="4501"/>
                    <a:pt x="22573" y="8760"/>
                  </a:cubicBezTo>
                  <a:cubicBezTo>
                    <a:pt x="22573" y="9972"/>
                    <a:pt x="22827" y="11171"/>
                    <a:pt x="23319" y="12278"/>
                  </a:cubicBezTo>
                  <a:cubicBezTo>
                    <a:pt x="23568" y="12832"/>
                    <a:pt x="23702" y="13431"/>
                    <a:pt x="23709" y="14040"/>
                  </a:cubicBezTo>
                  <a:lnTo>
                    <a:pt x="23709" y="15868"/>
                  </a:lnTo>
                  <a:lnTo>
                    <a:pt x="3236" y="15868"/>
                  </a:lnTo>
                  <a:cubicBezTo>
                    <a:pt x="1449" y="15868"/>
                    <a:pt x="2" y="17316"/>
                    <a:pt x="2" y="19102"/>
                  </a:cubicBezTo>
                  <a:lnTo>
                    <a:pt x="2" y="76047"/>
                  </a:lnTo>
                  <a:cubicBezTo>
                    <a:pt x="1" y="77502"/>
                    <a:pt x="1181" y="78683"/>
                    <a:pt x="2636" y="78683"/>
                  </a:cubicBezTo>
                  <a:lnTo>
                    <a:pt x="60328" y="78683"/>
                  </a:lnTo>
                  <a:cubicBezTo>
                    <a:pt x="61782" y="78679"/>
                    <a:pt x="62960" y="77501"/>
                    <a:pt x="62964" y="76047"/>
                  </a:cubicBezTo>
                  <a:lnTo>
                    <a:pt x="62964" y="55465"/>
                  </a:lnTo>
                  <a:lnTo>
                    <a:pt x="60631" y="55465"/>
                  </a:lnTo>
                  <a:cubicBezTo>
                    <a:pt x="60091" y="55465"/>
                    <a:pt x="59556" y="55571"/>
                    <a:pt x="59058" y="55773"/>
                  </a:cubicBezTo>
                  <a:cubicBezTo>
                    <a:pt x="58024" y="56195"/>
                    <a:pt x="56919" y="56412"/>
                    <a:pt x="55803" y="56412"/>
                  </a:cubicBezTo>
                  <a:cubicBezTo>
                    <a:pt x="55698" y="56416"/>
                    <a:pt x="55593" y="56418"/>
                    <a:pt x="55489" y="56418"/>
                  </a:cubicBezTo>
                  <a:cubicBezTo>
                    <a:pt x="50801" y="56418"/>
                    <a:pt x="46920" y="52703"/>
                    <a:pt x="46752" y="47979"/>
                  </a:cubicBezTo>
                  <a:cubicBezTo>
                    <a:pt x="46582" y="43153"/>
                    <a:pt x="50357" y="39101"/>
                    <a:pt x="55185" y="38929"/>
                  </a:cubicBezTo>
                  <a:lnTo>
                    <a:pt x="55185" y="38950"/>
                  </a:lnTo>
                  <a:cubicBezTo>
                    <a:pt x="55390" y="38936"/>
                    <a:pt x="55595" y="38928"/>
                    <a:pt x="55799" y="38928"/>
                  </a:cubicBezTo>
                  <a:cubicBezTo>
                    <a:pt x="57071" y="38928"/>
                    <a:pt x="58330" y="39208"/>
                    <a:pt x="59487" y="39751"/>
                  </a:cubicBezTo>
                  <a:cubicBezTo>
                    <a:pt x="60059" y="40030"/>
                    <a:pt x="60686" y="40176"/>
                    <a:pt x="61323" y="40180"/>
                  </a:cubicBezTo>
                  <a:lnTo>
                    <a:pt x="62963" y="40180"/>
                  </a:lnTo>
                  <a:lnTo>
                    <a:pt x="62963" y="19101"/>
                  </a:lnTo>
                  <a:cubicBezTo>
                    <a:pt x="62963" y="17314"/>
                    <a:pt x="61515" y="15867"/>
                    <a:pt x="59729" y="15867"/>
                  </a:cubicBezTo>
                  <a:lnTo>
                    <a:pt x="38731" y="15867"/>
                  </a:lnTo>
                  <a:lnTo>
                    <a:pt x="38731" y="14441"/>
                  </a:lnTo>
                  <a:cubicBezTo>
                    <a:pt x="38737" y="13780"/>
                    <a:pt x="38894" y="13130"/>
                    <a:pt x="39189" y="12538"/>
                  </a:cubicBezTo>
                  <a:cubicBezTo>
                    <a:pt x="39987" y="10900"/>
                    <a:pt x="40246" y="9049"/>
                    <a:pt x="39928" y="7253"/>
                  </a:cubicBezTo>
                  <a:cubicBezTo>
                    <a:pt x="39192" y="3001"/>
                    <a:pt x="35499" y="1"/>
                    <a:pt x="3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1" name="Google Shape;4387;p108">
              <a:extLst>
                <a:ext uri="{FF2B5EF4-FFF2-40B4-BE49-F238E27FC236}">
                  <a16:creationId xmlns:a16="http://schemas.microsoft.com/office/drawing/2014/main" id="{1BEFB17D-0A45-4519-8E21-20498FCFB234}"/>
                </a:ext>
              </a:extLst>
            </p:cNvPr>
            <p:cNvSpPr/>
            <p:nvPr/>
          </p:nvSpPr>
          <p:spPr>
            <a:xfrm>
              <a:off x="1234350" y="262025"/>
              <a:ext cx="456725" cy="917675"/>
            </a:xfrm>
            <a:custGeom>
              <a:avLst/>
              <a:gdLst/>
              <a:ahLst/>
              <a:cxnLst/>
              <a:rect l="l" t="t" r="r" b="b"/>
              <a:pathLst>
                <a:path w="18269" h="36707" extrusionOk="0">
                  <a:moveTo>
                    <a:pt x="9414" y="1"/>
                  </a:moveTo>
                  <a:lnTo>
                    <a:pt x="1" y="7142"/>
                  </a:lnTo>
                  <a:lnTo>
                    <a:pt x="1042" y="30877"/>
                  </a:lnTo>
                  <a:cubicBezTo>
                    <a:pt x="1185" y="34108"/>
                    <a:pt x="3826" y="36667"/>
                    <a:pt x="7060" y="36706"/>
                  </a:cubicBezTo>
                  <a:cubicBezTo>
                    <a:pt x="7084" y="36706"/>
                    <a:pt x="7108" y="36707"/>
                    <a:pt x="7132" y="36707"/>
                  </a:cubicBezTo>
                  <a:cubicBezTo>
                    <a:pt x="7204" y="36707"/>
                    <a:pt x="7275" y="36705"/>
                    <a:pt x="7347" y="36702"/>
                  </a:cubicBezTo>
                  <a:cubicBezTo>
                    <a:pt x="10713" y="36575"/>
                    <a:pt x="13339" y="33744"/>
                    <a:pt x="13212" y="30379"/>
                  </a:cubicBezTo>
                  <a:cubicBezTo>
                    <a:pt x="13104" y="27508"/>
                    <a:pt x="12991" y="24778"/>
                    <a:pt x="12991" y="24778"/>
                  </a:cubicBezTo>
                  <a:cubicBezTo>
                    <a:pt x="12991" y="24778"/>
                    <a:pt x="17692" y="24280"/>
                    <a:pt x="17980" y="19614"/>
                  </a:cubicBezTo>
                  <a:cubicBezTo>
                    <a:pt x="18269" y="14947"/>
                    <a:pt x="17980" y="4189"/>
                    <a:pt x="17980" y="4189"/>
                  </a:cubicBezTo>
                  <a:lnTo>
                    <a:pt x="941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2" name="Google Shape;4388;p108">
              <a:extLst>
                <a:ext uri="{FF2B5EF4-FFF2-40B4-BE49-F238E27FC236}">
                  <a16:creationId xmlns:a16="http://schemas.microsoft.com/office/drawing/2014/main" id="{BA650E51-1C52-4579-BD60-AC48E337DA35}"/>
                </a:ext>
              </a:extLst>
            </p:cNvPr>
            <p:cNvSpPr/>
            <p:nvPr/>
          </p:nvSpPr>
          <p:spPr>
            <a:xfrm>
              <a:off x="1629875" y="547775"/>
              <a:ext cx="31150" cy="29950"/>
            </a:xfrm>
            <a:custGeom>
              <a:avLst/>
              <a:gdLst/>
              <a:ahLst/>
              <a:cxnLst/>
              <a:rect l="l" t="t" r="r" b="b"/>
              <a:pathLst>
                <a:path w="1246" h="1198" extrusionOk="0">
                  <a:moveTo>
                    <a:pt x="646" y="1"/>
                  </a:moveTo>
                  <a:cubicBezTo>
                    <a:pt x="404" y="1"/>
                    <a:pt x="186" y="147"/>
                    <a:pt x="93" y="370"/>
                  </a:cubicBezTo>
                  <a:cubicBezTo>
                    <a:pt x="0" y="593"/>
                    <a:pt x="51" y="851"/>
                    <a:pt x="223" y="1023"/>
                  </a:cubicBezTo>
                  <a:cubicBezTo>
                    <a:pt x="338" y="1137"/>
                    <a:pt x="491" y="1198"/>
                    <a:pt x="647" y="1198"/>
                  </a:cubicBezTo>
                  <a:cubicBezTo>
                    <a:pt x="724" y="1198"/>
                    <a:pt x="801" y="1183"/>
                    <a:pt x="875" y="1152"/>
                  </a:cubicBezTo>
                  <a:cubicBezTo>
                    <a:pt x="1099" y="1059"/>
                    <a:pt x="1245" y="841"/>
                    <a:pt x="1245" y="599"/>
                  </a:cubicBezTo>
                  <a:cubicBezTo>
                    <a:pt x="1245" y="269"/>
                    <a:pt x="977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3" name="Google Shape;4389;p108">
              <a:extLst>
                <a:ext uri="{FF2B5EF4-FFF2-40B4-BE49-F238E27FC236}">
                  <a16:creationId xmlns:a16="http://schemas.microsoft.com/office/drawing/2014/main" id="{6C173223-FEF3-4606-877A-6742B1B92D3D}"/>
                </a:ext>
              </a:extLst>
            </p:cNvPr>
            <p:cNvSpPr/>
            <p:nvPr/>
          </p:nvSpPr>
          <p:spPr>
            <a:xfrm>
              <a:off x="1614925" y="528375"/>
              <a:ext cx="61375" cy="18375"/>
            </a:xfrm>
            <a:custGeom>
              <a:avLst/>
              <a:gdLst/>
              <a:ahLst/>
              <a:cxnLst/>
              <a:rect l="l" t="t" r="r" b="b"/>
              <a:pathLst>
                <a:path w="2455" h="735" extrusionOk="0">
                  <a:moveTo>
                    <a:pt x="1185" y="1"/>
                  </a:moveTo>
                  <a:cubicBezTo>
                    <a:pt x="886" y="1"/>
                    <a:pt x="586" y="86"/>
                    <a:pt x="324" y="260"/>
                  </a:cubicBezTo>
                  <a:cubicBezTo>
                    <a:pt x="114" y="401"/>
                    <a:pt x="0" y="495"/>
                    <a:pt x="67" y="582"/>
                  </a:cubicBezTo>
                  <a:cubicBezTo>
                    <a:pt x="76" y="592"/>
                    <a:pt x="91" y="597"/>
                    <a:pt x="111" y="597"/>
                  </a:cubicBezTo>
                  <a:cubicBezTo>
                    <a:pt x="249" y="597"/>
                    <a:pt x="644" y="391"/>
                    <a:pt x="1161" y="391"/>
                  </a:cubicBezTo>
                  <a:cubicBezTo>
                    <a:pt x="1193" y="391"/>
                    <a:pt x="1225" y="391"/>
                    <a:pt x="1258" y="393"/>
                  </a:cubicBezTo>
                  <a:cubicBezTo>
                    <a:pt x="1841" y="424"/>
                    <a:pt x="2254" y="734"/>
                    <a:pt x="2388" y="734"/>
                  </a:cubicBezTo>
                  <a:cubicBezTo>
                    <a:pt x="2403" y="734"/>
                    <a:pt x="2414" y="731"/>
                    <a:pt x="2422" y="723"/>
                  </a:cubicBezTo>
                  <a:cubicBezTo>
                    <a:pt x="2454" y="663"/>
                    <a:pt x="2394" y="541"/>
                    <a:pt x="2199" y="373"/>
                  </a:cubicBezTo>
                  <a:cubicBezTo>
                    <a:pt x="1909" y="127"/>
                    <a:pt x="1548" y="1"/>
                    <a:pt x="1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4" name="Google Shape;4390;p108">
              <a:extLst>
                <a:ext uri="{FF2B5EF4-FFF2-40B4-BE49-F238E27FC236}">
                  <a16:creationId xmlns:a16="http://schemas.microsoft.com/office/drawing/2014/main" id="{85438E06-C33C-4B52-AA03-9780FE65581C}"/>
                </a:ext>
              </a:extLst>
            </p:cNvPr>
            <p:cNvSpPr/>
            <p:nvPr/>
          </p:nvSpPr>
          <p:spPr>
            <a:xfrm>
              <a:off x="1456925" y="547775"/>
              <a:ext cx="31100" cy="29950"/>
            </a:xfrm>
            <a:custGeom>
              <a:avLst/>
              <a:gdLst/>
              <a:ahLst/>
              <a:cxnLst/>
              <a:rect l="l" t="t" r="r" b="b"/>
              <a:pathLst>
                <a:path w="1244" h="1198" extrusionOk="0">
                  <a:moveTo>
                    <a:pt x="645" y="1"/>
                  </a:moveTo>
                  <a:cubicBezTo>
                    <a:pt x="403" y="1"/>
                    <a:pt x="185" y="147"/>
                    <a:pt x="93" y="370"/>
                  </a:cubicBezTo>
                  <a:cubicBezTo>
                    <a:pt x="0" y="593"/>
                    <a:pt x="51" y="851"/>
                    <a:pt x="223" y="1023"/>
                  </a:cubicBezTo>
                  <a:cubicBezTo>
                    <a:pt x="337" y="1137"/>
                    <a:pt x="490" y="1198"/>
                    <a:pt x="646" y="1198"/>
                  </a:cubicBezTo>
                  <a:cubicBezTo>
                    <a:pt x="723" y="1198"/>
                    <a:pt x="801" y="1183"/>
                    <a:pt x="874" y="1152"/>
                  </a:cubicBezTo>
                  <a:cubicBezTo>
                    <a:pt x="1098" y="1059"/>
                    <a:pt x="1243" y="841"/>
                    <a:pt x="1243" y="599"/>
                  </a:cubicBezTo>
                  <a:cubicBezTo>
                    <a:pt x="1243" y="269"/>
                    <a:pt x="977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5" name="Google Shape;4391;p108">
              <a:extLst>
                <a:ext uri="{FF2B5EF4-FFF2-40B4-BE49-F238E27FC236}">
                  <a16:creationId xmlns:a16="http://schemas.microsoft.com/office/drawing/2014/main" id="{F98C4440-93C8-4070-ADE7-FDC84B72D630}"/>
                </a:ext>
              </a:extLst>
            </p:cNvPr>
            <p:cNvSpPr/>
            <p:nvPr/>
          </p:nvSpPr>
          <p:spPr>
            <a:xfrm>
              <a:off x="1436725" y="528075"/>
              <a:ext cx="61400" cy="18675"/>
            </a:xfrm>
            <a:custGeom>
              <a:avLst/>
              <a:gdLst/>
              <a:ahLst/>
              <a:cxnLst/>
              <a:rect l="l" t="t" r="r" b="b"/>
              <a:pathLst>
                <a:path w="2456" h="747" extrusionOk="0">
                  <a:moveTo>
                    <a:pt x="1203" y="1"/>
                  </a:moveTo>
                  <a:cubicBezTo>
                    <a:pt x="890" y="1"/>
                    <a:pt x="583" y="95"/>
                    <a:pt x="324" y="272"/>
                  </a:cubicBezTo>
                  <a:cubicBezTo>
                    <a:pt x="116" y="413"/>
                    <a:pt x="1" y="507"/>
                    <a:pt x="69" y="594"/>
                  </a:cubicBezTo>
                  <a:cubicBezTo>
                    <a:pt x="77" y="604"/>
                    <a:pt x="92" y="609"/>
                    <a:pt x="113" y="609"/>
                  </a:cubicBezTo>
                  <a:cubicBezTo>
                    <a:pt x="249" y="609"/>
                    <a:pt x="644" y="403"/>
                    <a:pt x="1162" y="403"/>
                  </a:cubicBezTo>
                  <a:cubicBezTo>
                    <a:pt x="1193" y="403"/>
                    <a:pt x="1226" y="403"/>
                    <a:pt x="1258" y="405"/>
                  </a:cubicBezTo>
                  <a:cubicBezTo>
                    <a:pt x="1841" y="436"/>
                    <a:pt x="2254" y="746"/>
                    <a:pt x="2388" y="746"/>
                  </a:cubicBezTo>
                  <a:cubicBezTo>
                    <a:pt x="2403" y="746"/>
                    <a:pt x="2414" y="743"/>
                    <a:pt x="2422" y="735"/>
                  </a:cubicBezTo>
                  <a:cubicBezTo>
                    <a:pt x="2456" y="675"/>
                    <a:pt x="2394" y="553"/>
                    <a:pt x="2180" y="372"/>
                  </a:cubicBezTo>
                  <a:cubicBezTo>
                    <a:pt x="1919" y="154"/>
                    <a:pt x="1597" y="24"/>
                    <a:pt x="1258" y="2"/>
                  </a:cubicBezTo>
                  <a:cubicBezTo>
                    <a:pt x="1240" y="1"/>
                    <a:pt x="1221" y="1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6" name="Google Shape;4392;p108">
              <a:extLst>
                <a:ext uri="{FF2B5EF4-FFF2-40B4-BE49-F238E27FC236}">
                  <a16:creationId xmlns:a16="http://schemas.microsoft.com/office/drawing/2014/main" id="{57F319FC-E178-4E09-85B1-DA4BA9BCEB1C}"/>
                </a:ext>
              </a:extLst>
            </p:cNvPr>
            <p:cNvSpPr/>
            <p:nvPr/>
          </p:nvSpPr>
          <p:spPr>
            <a:xfrm>
              <a:off x="1405125" y="828850"/>
              <a:ext cx="155700" cy="82750"/>
            </a:xfrm>
            <a:custGeom>
              <a:avLst/>
              <a:gdLst/>
              <a:ahLst/>
              <a:cxnLst/>
              <a:rect l="l" t="t" r="r" b="b"/>
              <a:pathLst>
                <a:path w="6228" h="3310" extrusionOk="0">
                  <a:moveTo>
                    <a:pt x="0" y="0"/>
                  </a:moveTo>
                  <a:cubicBezTo>
                    <a:pt x="0" y="0"/>
                    <a:pt x="1468" y="3310"/>
                    <a:pt x="5867" y="3310"/>
                  </a:cubicBezTo>
                  <a:cubicBezTo>
                    <a:pt x="5985" y="3310"/>
                    <a:pt x="6105" y="3307"/>
                    <a:pt x="6228" y="3302"/>
                  </a:cubicBezTo>
                  <a:lnTo>
                    <a:pt x="6180" y="2092"/>
                  </a:lnTo>
                  <a:cubicBezTo>
                    <a:pt x="3963" y="1997"/>
                    <a:pt x="1820" y="127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Google Shape;4393;p108">
              <a:extLst>
                <a:ext uri="{FF2B5EF4-FFF2-40B4-BE49-F238E27FC236}">
                  <a16:creationId xmlns:a16="http://schemas.microsoft.com/office/drawing/2014/main" id="{0DC4ABB4-B6F3-4F6B-84AD-C9EC9B0DD03C}"/>
                </a:ext>
              </a:extLst>
            </p:cNvPr>
            <p:cNvSpPr/>
            <p:nvPr/>
          </p:nvSpPr>
          <p:spPr>
            <a:xfrm>
              <a:off x="1552550" y="541750"/>
              <a:ext cx="44325" cy="141600"/>
            </a:xfrm>
            <a:custGeom>
              <a:avLst/>
              <a:gdLst/>
              <a:ahLst/>
              <a:cxnLst/>
              <a:rect l="l" t="t" r="r" b="b"/>
              <a:pathLst>
                <a:path w="1773" h="566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354"/>
                    <a:pt x="117" y="701"/>
                    <a:pt x="236" y="1036"/>
                  </a:cubicBezTo>
                  <a:cubicBezTo>
                    <a:pt x="418" y="1662"/>
                    <a:pt x="680" y="2521"/>
                    <a:pt x="982" y="3470"/>
                  </a:cubicBezTo>
                  <a:cubicBezTo>
                    <a:pt x="1139" y="3949"/>
                    <a:pt x="1287" y="4398"/>
                    <a:pt x="1426" y="4814"/>
                  </a:cubicBezTo>
                  <a:cubicBezTo>
                    <a:pt x="1506" y="4977"/>
                    <a:pt x="1539" y="5159"/>
                    <a:pt x="1520" y="5339"/>
                  </a:cubicBezTo>
                  <a:cubicBezTo>
                    <a:pt x="1480" y="5486"/>
                    <a:pt x="1319" y="5486"/>
                    <a:pt x="1158" y="5486"/>
                  </a:cubicBezTo>
                  <a:cubicBezTo>
                    <a:pt x="803" y="5491"/>
                    <a:pt x="452" y="5537"/>
                    <a:pt x="108" y="5621"/>
                  </a:cubicBezTo>
                  <a:cubicBezTo>
                    <a:pt x="311" y="5650"/>
                    <a:pt x="516" y="5664"/>
                    <a:pt x="721" y="5664"/>
                  </a:cubicBezTo>
                  <a:cubicBezTo>
                    <a:pt x="869" y="5664"/>
                    <a:pt x="1017" y="5656"/>
                    <a:pt x="1164" y="5642"/>
                  </a:cubicBezTo>
                  <a:cubicBezTo>
                    <a:pt x="1211" y="5646"/>
                    <a:pt x="1259" y="5649"/>
                    <a:pt x="1306" y="5649"/>
                  </a:cubicBezTo>
                  <a:cubicBezTo>
                    <a:pt x="1353" y="5649"/>
                    <a:pt x="1400" y="5646"/>
                    <a:pt x="1447" y="5642"/>
                  </a:cubicBezTo>
                  <a:cubicBezTo>
                    <a:pt x="1567" y="5609"/>
                    <a:pt x="1667" y="5523"/>
                    <a:pt x="1715" y="5406"/>
                  </a:cubicBezTo>
                  <a:cubicBezTo>
                    <a:pt x="1773" y="5182"/>
                    <a:pt x="1752" y="4944"/>
                    <a:pt x="1655" y="4735"/>
                  </a:cubicBezTo>
                  <a:lnTo>
                    <a:pt x="1231" y="3389"/>
                  </a:lnTo>
                  <a:cubicBezTo>
                    <a:pt x="929" y="2442"/>
                    <a:pt x="633" y="1594"/>
                    <a:pt x="410" y="976"/>
                  </a:cubicBezTo>
                  <a:cubicBezTo>
                    <a:pt x="315" y="634"/>
                    <a:pt x="177" y="30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Google Shape;4394;p108">
              <a:extLst>
                <a:ext uri="{FF2B5EF4-FFF2-40B4-BE49-F238E27FC236}">
                  <a16:creationId xmlns:a16="http://schemas.microsoft.com/office/drawing/2014/main" id="{E19C3F4C-22D4-44CA-85E6-A2CBF19615DE}"/>
                </a:ext>
              </a:extLst>
            </p:cNvPr>
            <p:cNvSpPr/>
            <p:nvPr/>
          </p:nvSpPr>
          <p:spPr>
            <a:xfrm>
              <a:off x="1519225" y="696200"/>
              <a:ext cx="41625" cy="37000"/>
            </a:xfrm>
            <a:custGeom>
              <a:avLst/>
              <a:gdLst/>
              <a:ahLst/>
              <a:cxnLst/>
              <a:rect l="l" t="t" r="r" b="b"/>
              <a:pathLst>
                <a:path w="1665" h="1480" extrusionOk="0">
                  <a:moveTo>
                    <a:pt x="963" y="0"/>
                  </a:moveTo>
                  <a:lnTo>
                    <a:pt x="963" y="0"/>
                  </a:lnTo>
                  <a:cubicBezTo>
                    <a:pt x="712" y="67"/>
                    <a:pt x="480" y="197"/>
                    <a:pt x="292" y="377"/>
                  </a:cubicBezTo>
                  <a:cubicBezTo>
                    <a:pt x="51" y="580"/>
                    <a:pt x="0" y="928"/>
                    <a:pt x="170" y="1193"/>
                  </a:cubicBezTo>
                  <a:cubicBezTo>
                    <a:pt x="289" y="1377"/>
                    <a:pt x="490" y="1480"/>
                    <a:pt x="696" y="1480"/>
                  </a:cubicBezTo>
                  <a:cubicBezTo>
                    <a:pt x="786" y="1480"/>
                    <a:pt x="878" y="1460"/>
                    <a:pt x="963" y="1419"/>
                  </a:cubicBezTo>
                  <a:cubicBezTo>
                    <a:pt x="1213" y="1364"/>
                    <a:pt x="1427" y="1206"/>
                    <a:pt x="1548" y="982"/>
                  </a:cubicBezTo>
                  <a:cubicBezTo>
                    <a:pt x="1665" y="746"/>
                    <a:pt x="1633" y="466"/>
                    <a:pt x="1469" y="262"/>
                  </a:cubicBezTo>
                  <a:cubicBezTo>
                    <a:pt x="1363" y="147"/>
                    <a:pt x="1217" y="87"/>
                    <a:pt x="1069" y="87"/>
                  </a:cubicBezTo>
                  <a:cubicBezTo>
                    <a:pt x="975" y="87"/>
                    <a:pt x="881" y="111"/>
                    <a:pt x="796" y="161"/>
                  </a:cubicBezTo>
                  <a:lnTo>
                    <a:pt x="963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Google Shape;4395;p108">
              <a:extLst>
                <a:ext uri="{FF2B5EF4-FFF2-40B4-BE49-F238E27FC236}">
                  <a16:creationId xmlns:a16="http://schemas.microsoft.com/office/drawing/2014/main" id="{188AFA57-D49D-4522-A1B8-E0C03FC51FC5}"/>
                </a:ext>
              </a:extLst>
            </p:cNvPr>
            <p:cNvSpPr/>
            <p:nvPr/>
          </p:nvSpPr>
          <p:spPr>
            <a:xfrm>
              <a:off x="1518425" y="694875"/>
              <a:ext cx="45775" cy="27475"/>
            </a:xfrm>
            <a:custGeom>
              <a:avLst/>
              <a:gdLst/>
              <a:ahLst/>
              <a:cxnLst/>
              <a:rect l="l" t="t" r="r" b="b"/>
              <a:pathLst>
                <a:path w="1831" h="1099" extrusionOk="0">
                  <a:moveTo>
                    <a:pt x="103" y="0"/>
                  </a:moveTo>
                  <a:cubicBezTo>
                    <a:pt x="100" y="0"/>
                    <a:pt x="98" y="0"/>
                    <a:pt x="95" y="1"/>
                  </a:cubicBezTo>
                  <a:cubicBezTo>
                    <a:pt x="1" y="21"/>
                    <a:pt x="155" y="565"/>
                    <a:pt x="727" y="895"/>
                  </a:cubicBezTo>
                  <a:cubicBezTo>
                    <a:pt x="994" y="1049"/>
                    <a:pt x="1251" y="1098"/>
                    <a:pt x="1450" y="1098"/>
                  </a:cubicBezTo>
                  <a:cubicBezTo>
                    <a:pt x="1679" y="1098"/>
                    <a:pt x="1830" y="1033"/>
                    <a:pt x="1830" y="983"/>
                  </a:cubicBezTo>
                  <a:cubicBezTo>
                    <a:pt x="1816" y="880"/>
                    <a:pt x="1372" y="848"/>
                    <a:pt x="902" y="592"/>
                  </a:cubicBezTo>
                  <a:cubicBezTo>
                    <a:pt x="445" y="343"/>
                    <a:pt x="203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Google Shape;4396;p108">
              <a:extLst>
                <a:ext uri="{FF2B5EF4-FFF2-40B4-BE49-F238E27FC236}">
                  <a16:creationId xmlns:a16="http://schemas.microsoft.com/office/drawing/2014/main" id="{71430688-6460-4318-8261-871C5B0D998C}"/>
                </a:ext>
              </a:extLst>
            </p:cNvPr>
            <p:cNvSpPr/>
            <p:nvPr/>
          </p:nvSpPr>
          <p:spPr>
            <a:xfrm>
              <a:off x="1302150" y="238725"/>
              <a:ext cx="424925" cy="273425"/>
            </a:xfrm>
            <a:custGeom>
              <a:avLst/>
              <a:gdLst/>
              <a:ahLst/>
              <a:cxnLst/>
              <a:rect l="l" t="t" r="r" b="b"/>
              <a:pathLst>
                <a:path w="16997" h="10937" extrusionOk="0">
                  <a:moveTo>
                    <a:pt x="6993" y="1"/>
                  </a:moveTo>
                  <a:cubicBezTo>
                    <a:pt x="5076" y="1"/>
                    <a:pt x="3247" y="818"/>
                    <a:pt x="1968" y="2257"/>
                  </a:cubicBezTo>
                  <a:cubicBezTo>
                    <a:pt x="664" y="3766"/>
                    <a:pt x="1" y="5726"/>
                    <a:pt x="120" y="7716"/>
                  </a:cubicBezTo>
                  <a:cubicBezTo>
                    <a:pt x="107" y="8465"/>
                    <a:pt x="343" y="9195"/>
                    <a:pt x="792" y="9795"/>
                  </a:cubicBezTo>
                  <a:cubicBezTo>
                    <a:pt x="1464" y="10568"/>
                    <a:pt x="2601" y="10723"/>
                    <a:pt x="3630" y="10823"/>
                  </a:cubicBezTo>
                  <a:cubicBezTo>
                    <a:pt x="4037" y="10899"/>
                    <a:pt x="4449" y="10936"/>
                    <a:pt x="4860" y="10936"/>
                  </a:cubicBezTo>
                  <a:cubicBezTo>
                    <a:pt x="5504" y="10936"/>
                    <a:pt x="6148" y="10844"/>
                    <a:pt x="6770" y="10662"/>
                  </a:cubicBezTo>
                  <a:cubicBezTo>
                    <a:pt x="7394" y="10422"/>
                    <a:pt x="7953" y="9927"/>
                    <a:pt x="8227" y="9335"/>
                  </a:cubicBezTo>
                  <a:lnTo>
                    <a:pt x="8227" y="9335"/>
                  </a:lnTo>
                  <a:cubicBezTo>
                    <a:pt x="8353" y="9728"/>
                    <a:pt x="8633" y="10090"/>
                    <a:pt x="8988" y="10305"/>
                  </a:cubicBezTo>
                  <a:cubicBezTo>
                    <a:pt x="9597" y="10604"/>
                    <a:pt x="10263" y="10757"/>
                    <a:pt x="10937" y="10757"/>
                  </a:cubicBezTo>
                  <a:cubicBezTo>
                    <a:pt x="11083" y="10757"/>
                    <a:pt x="11229" y="10750"/>
                    <a:pt x="11375" y="10736"/>
                  </a:cubicBezTo>
                  <a:lnTo>
                    <a:pt x="14899" y="10736"/>
                  </a:lnTo>
                  <a:cubicBezTo>
                    <a:pt x="14962" y="10742"/>
                    <a:pt x="15025" y="10745"/>
                    <a:pt x="15088" y="10745"/>
                  </a:cubicBezTo>
                  <a:cubicBezTo>
                    <a:pt x="15426" y="10745"/>
                    <a:pt x="15760" y="10657"/>
                    <a:pt x="16056" y="10487"/>
                  </a:cubicBezTo>
                  <a:cubicBezTo>
                    <a:pt x="16435" y="10101"/>
                    <a:pt x="16643" y="9577"/>
                    <a:pt x="16634" y="9034"/>
                  </a:cubicBezTo>
                  <a:cubicBezTo>
                    <a:pt x="16821" y="7159"/>
                    <a:pt x="16997" y="5163"/>
                    <a:pt x="16135" y="3488"/>
                  </a:cubicBezTo>
                  <a:cubicBezTo>
                    <a:pt x="15281" y="2003"/>
                    <a:pt x="13886" y="908"/>
                    <a:pt x="12242" y="428"/>
                  </a:cubicBezTo>
                  <a:cubicBezTo>
                    <a:pt x="11193" y="80"/>
                    <a:pt x="10080" y="63"/>
                    <a:pt x="8968" y="63"/>
                  </a:cubicBezTo>
                  <a:cubicBezTo>
                    <a:pt x="8847" y="63"/>
                    <a:pt x="8726" y="64"/>
                    <a:pt x="8604" y="64"/>
                  </a:cubicBezTo>
                  <a:cubicBezTo>
                    <a:pt x="8136" y="64"/>
                    <a:pt x="7668" y="61"/>
                    <a:pt x="7207" y="31"/>
                  </a:cubicBezTo>
                  <a:lnTo>
                    <a:pt x="7226" y="5"/>
                  </a:lnTo>
                  <a:cubicBezTo>
                    <a:pt x="7148" y="2"/>
                    <a:pt x="7070" y="1"/>
                    <a:pt x="6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Google Shape;4397;p108">
              <a:extLst>
                <a:ext uri="{FF2B5EF4-FFF2-40B4-BE49-F238E27FC236}">
                  <a16:creationId xmlns:a16="http://schemas.microsoft.com/office/drawing/2014/main" id="{11BB462F-971F-403F-9B90-B9C17EEDB3E1}"/>
                </a:ext>
              </a:extLst>
            </p:cNvPr>
            <p:cNvSpPr/>
            <p:nvPr/>
          </p:nvSpPr>
          <p:spPr>
            <a:xfrm>
              <a:off x="1221075" y="298675"/>
              <a:ext cx="170875" cy="721150"/>
            </a:xfrm>
            <a:custGeom>
              <a:avLst/>
              <a:gdLst/>
              <a:ahLst/>
              <a:cxnLst/>
              <a:rect l="l" t="t" r="r" b="b"/>
              <a:pathLst>
                <a:path w="6835" h="28846" extrusionOk="0">
                  <a:moveTo>
                    <a:pt x="3713" y="0"/>
                  </a:moveTo>
                  <a:cubicBezTo>
                    <a:pt x="3143" y="0"/>
                    <a:pt x="2583" y="207"/>
                    <a:pt x="2145" y="599"/>
                  </a:cubicBezTo>
                  <a:cubicBezTo>
                    <a:pt x="1537" y="1160"/>
                    <a:pt x="1059" y="1849"/>
                    <a:pt x="746" y="2616"/>
                  </a:cubicBezTo>
                  <a:lnTo>
                    <a:pt x="0" y="8277"/>
                  </a:lnTo>
                  <a:lnTo>
                    <a:pt x="558" y="16205"/>
                  </a:lnTo>
                  <a:lnTo>
                    <a:pt x="532" y="28738"/>
                  </a:lnTo>
                  <a:cubicBezTo>
                    <a:pt x="673" y="28812"/>
                    <a:pt x="828" y="28846"/>
                    <a:pt x="993" y="28846"/>
                  </a:cubicBezTo>
                  <a:cubicBezTo>
                    <a:pt x="2331" y="28846"/>
                    <a:pt x="4337" y="26628"/>
                    <a:pt x="5043" y="25545"/>
                  </a:cubicBezTo>
                  <a:cubicBezTo>
                    <a:pt x="5750" y="24262"/>
                    <a:pt x="5987" y="22774"/>
                    <a:pt x="5716" y="21335"/>
                  </a:cubicBezTo>
                  <a:cubicBezTo>
                    <a:pt x="5547" y="19889"/>
                    <a:pt x="5164" y="18470"/>
                    <a:pt x="5131" y="17018"/>
                  </a:cubicBezTo>
                  <a:cubicBezTo>
                    <a:pt x="5084" y="14664"/>
                    <a:pt x="5971" y="12412"/>
                    <a:pt x="6387" y="10093"/>
                  </a:cubicBezTo>
                  <a:cubicBezTo>
                    <a:pt x="6835" y="7569"/>
                    <a:pt x="6728" y="4979"/>
                    <a:pt x="6072" y="2502"/>
                  </a:cubicBezTo>
                  <a:cubicBezTo>
                    <a:pt x="5817" y="1540"/>
                    <a:pt x="5399" y="485"/>
                    <a:pt x="4458" y="121"/>
                  </a:cubicBezTo>
                  <a:cubicBezTo>
                    <a:pt x="4214" y="40"/>
                    <a:pt x="3963" y="0"/>
                    <a:pt x="3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Google Shape;4398;p108">
              <a:extLst>
                <a:ext uri="{FF2B5EF4-FFF2-40B4-BE49-F238E27FC236}">
                  <a16:creationId xmlns:a16="http://schemas.microsoft.com/office/drawing/2014/main" id="{E6EF0651-31F9-415E-8170-5FE8CDB6AE7A}"/>
                </a:ext>
              </a:extLst>
            </p:cNvPr>
            <p:cNvSpPr/>
            <p:nvPr/>
          </p:nvSpPr>
          <p:spPr>
            <a:xfrm>
              <a:off x="745325" y="1025750"/>
              <a:ext cx="1420975" cy="1190450"/>
            </a:xfrm>
            <a:custGeom>
              <a:avLst/>
              <a:gdLst/>
              <a:ahLst/>
              <a:cxnLst/>
              <a:rect l="l" t="t" r="r" b="b"/>
              <a:pathLst>
                <a:path w="56839" h="47618" extrusionOk="0">
                  <a:moveTo>
                    <a:pt x="16347" y="0"/>
                  </a:moveTo>
                  <a:cubicBezTo>
                    <a:pt x="1" y="0"/>
                    <a:pt x="6652" y="18455"/>
                    <a:pt x="6652" y="18455"/>
                  </a:cubicBezTo>
                  <a:cubicBezTo>
                    <a:pt x="7398" y="23317"/>
                    <a:pt x="11056" y="31761"/>
                    <a:pt x="14256" y="39118"/>
                  </a:cubicBezTo>
                  <a:cubicBezTo>
                    <a:pt x="17457" y="46474"/>
                    <a:pt x="20066" y="47509"/>
                    <a:pt x="29176" y="47616"/>
                  </a:cubicBezTo>
                  <a:cubicBezTo>
                    <a:pt x="29266" y="47617"/>
                    <a:pt x="29356" y="47618"/>
                    <a:pt x="29447" y="47618"/>
                  </a:cubicBezTo>
                  <a:cubicBezTo>
                    <a:pt x="39223" y="47618"/>
                    <a:pt x="56839" y="41208"/>
                    <a:pt x="56839" y="41208"/>
                  </a:cubicBezTo>
                  <a:lnTo>
                    <a:pt x="53410" y="29509"/>
                  </a:lnTo>
                  <a:cubicBezTo>
                    <a:pt x="53410" y="29509"/>
                    <a:pt x="33985" y="33498"/>
                    <a:pt x="29814" y="33498"/>
                  </a:cubicBezTo>
                  <a:cubicBezTo>
                    <a:pt x="29503" y="33498"/>
                    <a:pt x="29277" y="33476"/>
                    <a:pt x="29150" y="33429"/>
                  </a:cubicBezTo>
                  <a:cubicBezTo>
                    <a:pt x="27314" y="32743"/>
                    <a:pt x="25419" y="27068"/>
                    <a:pt x="23953" y="23195"/>
                  </a:cubicBezTo>
                  <a:cubicBezTo>
                    <a:pt x="23797" y="22779"/>
                    <a:pt x="21626" y="15604"/>
                    <a:pt x="21626" y="15604"/>
                  </a:cubicBezTo>
                  <a:lnTo>
                    <a:pt x="18936" y="139"/>
                  </a:lnTo>
                  <a:cubicBezTo>
                    <a:pt x="18015" y="45"/>
                    <a:pt x="17153" y="0"/>
                    <a:pt x="16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4399;p108">
              <a:extLst>
                <a:ext uri="{FF2B5EF4-FFF2-40B4-BE49-F238E27FC236}">
                  <a16:creationId xmlns:a16="http://schemas.microsoft.com/office/drawing/2014/main" id="{8D6B4613-2B43-4B58-A3C9-1910C7588E12}"/>
                </a:ext>
              </a:extLst>
            </p:cNvPr>
            <p:cNvSpPr/>
            <p:nvPr/>
          </p:nvSpPr>
          <p:spPr>
            <a:xfrm>
              <a:off x="1224450" y="1126700"/>
              <a:ext cx="856125" cy="738550"/>
            </a:xfrm>
            <a:custGeom>
              <a:avLst/>
              <a:gdLst/>
              <a:ahLst/>
              <a:cxnLst/>
              <a:rect l="l" t="t" r="r" b="b"/>
              <a:pathLst>
                <a:path w="34245" h="29542" extrusionOk="0">
                  <a:moveTo>
                    <a:pt x="0" y="0"/>
                  </a:moveTo>
                  <a:lnTo>
                    <a:pt x="0" y="0"/>
                  </a:lnTo>
                  <a:cubicBezTo>
                    <a:pt x="39" y="187"/>
                    <a:pt x="96" y="369"/>
                    <a:pt x="169" y="545"/>
                  </a:cubicBezTo>
                  <a:cubicBezTo>
                    <a:pt x="302" y="922"/>
                    <a:pt x="484" y="1399"/>
                    <a:pt x="707" y="2072"/>
                  </a:cubicBezTo>
                  <a:cubicBezTo>
                    <a:pt x="1177" y="3397"/>
                    <a:pt x="1836" y="5326"/>
                    <a:pt x="2623" y="7720"/>
                  </a:cubicBezTo>
                  <a:cubicBezTo>
                    <a:pt x="4209" y="12494"/>
                    <a:pt x="6172" y="19164"/>
                    <a:pt x="8755" y="26420"/>
                  </a:cubicBezTo>
                  <a:cubicBezTo>
                    <a:pt x="9124" y="27455"/>
                    <a:pt x="9514" y="28469"/>
                    <a:pt x="9884" y="29431"/>
                  </a:cubicBezTo>
                  <a:lnTo>
                    <a:pt x="9925" y="29539"/>
                  </a:lnTo>
                  <a:lnTo>
                    <a:pt x="10039" y="29539"/>
                  </a:lnTo>
                  <a:cubicBezTo>
                    <a:pt x="10216" y="29541"/>
                    <a:pt x="10394" y="29542"/>
                    <a:pt x="10571" y="29542"/>
                  </a:cubicBezTo>
                  <a:cubicBezTo>
                    <a:pt x="13637" y="29542"/>
                    <a:pt x="16698" y="29242"/>
                    <a:pt x="19708" y="28645"/>
                  </a:cubicBezTo>
                  <a:cubicBezTo>
                    <a:pt x="22640" y="28107"/>
                    <a:pt x="25195" y="27496"/>
                    <a:pt x="27346" y="26997"/>
                  </a:cubicBezTo>
                  <a:cubicBezTo>
                    <a:pt x="29498" y="26500"/>
                    <a:pt x="31232" y="26130"/>
                    <a:pt x="32430" y="25882"/>
                  </a:cubicBezTo>
                  <a:lnTo>
                    <a:pt x="33774" y="25593"/>
                  </a:lnTo>
                  <a:cubicBezTo>
                    <a:pt x="33935" y="25569"/>
                    <a:pt x="34093" y="25528"/>
                    <a:pt x="34245" y="25471"/>
                  </a:cubicBezTo>
                  <a:lnTo>
                    <a:pt x="34245" y="25471"/>
                  </a:lnTo>
                  <a:cubicBezTo>
                    <a:pt x="34093" y="25485"/>
                    <a:pt x="33944" y="25507"/>
                    <a:pt x="33795" y="25538"/>
                  </a:cubicBezTo>
                  <a:lnTo>
                    <a:pt x="32410" y="25760"/>
                  </a:lnTo>
                  <a:cubicBezTo>
                    <a:pt x="31199" y="25975"/>
                    <a:pt x="29464" y="26324"/>
                    <a:pt x="27299" y="26776"/>
                  </a:cubicBezTo>
                  <a:cubicBezTo>
                    <a:pt x="25136" y="27226"/>
                    <a:pt x="22560" y="27824"/>
                    <a:pt x="19654" y="28349"/>
                  </a:cubicBezTo>
                  <a:cubicBezTo>
                    <a:pt x="16686" y="28915"/>
                    <a:pt x="13671" y="29199"/>
                    <a:pt x="10651" y="29199"/>
                  </a:cubicBezTo>
                  <a:cubicBezTo>
                    <a:pt x="10490" y="29199"/>
                    <a:pt x="10329" y="29199"/>
                    <a:pt x="10168" y="29197"/>
                  </a:cubicBezTo>
                  <a:lnTo>
                    <a:pt x="10168" y="29197"/>
                  </a:lnTo>
                  <a:cubicBezTo>
                    <a:pt x="9810" y="28245"/>
                    <a:pt x="9442" y="27296"/>
                    <a:pt x="9084" y="26298"/>
                  </a:cubicBezTo>
                  <a:cubicBezTo>
                    <a:pt x="6509" y="19069"/>
                    <a:pt x="4505" y="12400"/>
                    <a:pt x="2852" y="7638"/>
                  </a:cubicBezTo>
                  <a:cubicBezTo>
                    <a:pt x="2038" y="5252"/>
                    <a:pt x="1346" y="3335"/>
                    <a:pt x="834" y="2025"/>
                  </a:cubicBezTo>
                  <a:cubicBezTo>
                    <a:pt x="585" y="1365"/>
                    <a:pt x="384" y="861"/>
                    <a:pt x="236" y="518"/>
                  </a:cubicBezTo>
                  <a:cubicBezTo>
                    <a:pt x="88" y="17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4400;p108">
              <a:extLst>
                <a:ext uri="{FF2B5EF4-FFF2-40B4-BE49-F238E27FC236}">
                  <a16:creationId xmlns:a16="http://schemas.microsoft.com/office/drawing/2014/main" id="{813F0354-27FA-433B-B0E1-DEB2DFF7F191}"/>
                </a:ext>
              </a:extLst>
            </p:cNvPr>
            <p:cNvSpPr/>
            <p:nvPr/>
          </p:nvSpPr>
          <p:spPr>
            <a:xfrm>
              <a:off x="1003550" y="1773075"/>
              <a:ext cx="1162750" cy="457450"/>
            </a:xfrm>
            <a:custGeom>
              <a:avLst/>
              <a:gdLst/>
              <a:ahLst/>
              <a:cxnLst/>
              <a:rect l="l" t="t" r="r" b="b"/>
              <a:pathLst>
                <a:path w="46510" h="18298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185"/>
                    <a:pt x="114" y="364"/>
                    <a:pt x="195" y="539"/>
                  </a:cubicBezTo>
                  <a:cubicBezTo>
                    <a:pt x="330" y="895"/>
                    <a:pt x="538" y="1398"/>
                    <a:pt x="814" y="2071"/>
                  </a:cubicBezTo>
                  <a:cubicBezTo>
                    <a:pt x="1393" y="3396"/>
                    <a:pt x="2199" y="5305"/>
                    <a:pt x="3410" y="7571"/>
                  </a:cubicBezTo>
                  <a:cubicBezTo>
                    <a:pt x="4789" y="10269"/>
                    <a:pt x="6607" y="12722"/>
                    <a:pt x="8789" y="14827"/>
                  </a:cubicBezTo>
                  <a:cubicBezTo>
                    <a:pt x="10107" y="16054"/>
                    <a:pt x="11661" y="17003"/>
                    <a:pt x="13354" y="17617"/>
                  </a:cubicBezTo>
                  <a:cubicBezTo>
                    <a:pt x="14258" y="17918"/>
                    <a:pt x="15196" y="18114"/>
                    <a:pt x="16144" y="18201"/>
                  </a:cubicBezTo>
                  <a:cubicBezTo>
                    <a:pt x="16800" y="18265"/>
                    <a:pt x="17458" y="18298"/>
                    <a:pt x="18116" y="18298"/>
                  </a:cubicBezTo>
                  <a:cubicBezTo>
                    <a:pt x="18432" y="18298"/>
                    <a:pt x="18748" y="18290"/>
                    <a:pt x="19063" y="18275"/>
                  </a:cubicBezTo>
                  <a:cubicBezTo>
                    <a:pt x="22745" y="18002"/>
                    <a:pt x="26391" y="17365"/>
                    <a:pt x="29948" y="16372"/>
                  </a:cubicBezTo>
                  <a:cubicBezTo>
                    <a:pt x="33237" y="15539"/>
                    <a:pt x="36187" y="14752"/>
                    <a:pt x="38656" y="14032"/>
                  </a:cubicBezTo>
                  <a:cubicBezTo>
                    <a:pt x="41124" y="13312"/>
                    <a:pt x="43101" y="12654"/>
                    <a:pt x="44446" y="12157"/>
                  </a:cubicBezTo>
                  <a:cubicBezTo>
                    <a:pt x="45119" y="11908"/>
                    <a:pt x="45636" y="11705"/>
                    <a:pt x="45985" y="11557"/>
                  </a:cubicBezTo>
                  <a:cubicBezTo>
                    <a:pt x="46167" y="11493"/>
                    <a:pt x="46342" y="11412"/>
                    <a:pt x="46510" y="11315"/>
                  </a:cubicBezTo>
                  <a:lnTo>
                    <a:pt x="46510" y="11315"/>
                  </a:lnTo>
                  <a:cubicBezTo>
                    <a:pt x="46318" y="11353"/>
                    <a:pt x="46129" y="11404"/>
                    <a:pt x="45945" y="11471"/>
                  </a:cubicBezTo>
                  <a:lnTo>
                    <a:pt x="44384" y="12009"/>
                  </a:lnTo>
                  <a:cubicBezTo>
                    <a:pt x="43026" y="12432"/>
                    <a:pt x="41063" y="13085"/>
                    <a:pt x="38575" y="13777"/>
                  </a:cubicBezTo>
                  <a:cubicBezTo>
                    <a:pt x="36087" y="14469"/>
                    <a:pt x="33129" y="15222"/>
                    <a:pt x="29835" y="16036"/>
                  </a:cubicBezTo>
                  <a:cubicBezTo>
                    <a:pt x="26297" y="17010"/>
                    <a:pt x="22674" y="17635"/>
                    <a:pt x="19016" y="17905"/>
                  </a:cubicBezTo>
                  <a:cubicBezTo>
                    <a:pt x="18701" y="17921"/>
                    <a:pt x="18387" y="17928"/>
                    <a:pt x="18072" y="17928"/>
                  </a:cubicBezTo>
                  <a:cubicBezTo>
                    <a:pt x="17429" y="17928"/>
                    <a:pt x="16785" y="17896"/>
                    <a:pt x="16144" y="17832"/>
                  </a:cubicBezTo>
                  <a:cubicBezTo>
                    <a:pt x="15230" y="17749"/>
                    <a:pt x="14328" y="17562"/>
                    <a:pt x="13455" y="17274"/>
                  </a:cubicBezTo>
                  <a:cubicBezTo>
                    <a:pt x="11806" y="16681"/>
                    <a:pt x="10290" y="15768"/>
                    <a:pt x="8997" y="14585"/>
                  </a:cubicBezTo>
                  <a:cubicBezTo>
                    <a:pt x="6830" y="12515"/>
                    <a:pt x="5012" y="10109"/>
                    <a:pt x="3618" y="7457"/>
                  </a:cubicBezTo>
                  <a:cubicBezTo>
                    <a:pt x="2381" y="5211"/>
                    <a:pt x="1526" y="3321"/>
                    <a:pt x="928" y="2017"/>
                  </a:cubicBezTo>
                  <a:cubicBezTo>
                    <a:pt x="652" y="1385"/>
                    <a:pt x="424" y="887"/>
                    <a:pt x="256" y="511"/>
                  </a:cubicBezTo>
                  <a:cubicBezTo>
                    <a:pt x="189" y="332"/>
                    <a:pt x="104" y="16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4401;p108">
              <a:extLst>
                <a:ext uri="{FF2B5EF4-FFF2-40B4-BE49-F238E27FC236}">
                  <a16:creationId xmlns:a16="http://schemas.microsoft.com/office/drawing/2014/main" id="{B4100D8D-C25C-4F3B-AACE-73423C703222}"/>
                </a:ext>
              </a:extLst>
            </p:cNvPr>
            <p:cNvSpPr/>
            <p:nvPr/>
          </p:nvSpPr>
          <p:spPr>
            <a:xfrm>
              <a:off x="1084925" y="1959300"/>
              <a:ext cx="726375" cy="316325"/>
            </a:xfrm>
            <a:custGeom>
              <a:avLst/>
              <a:gdLst/>
              <a:ahLst/>
              <a:cxnLst/>
              <a:rect l="l" t="t" r="r" b="b"/>
              <a:pathLst>
                <a:path w="29055" h="12653" extrusionOk="0">
                  <a:moveTo>
                    <a:pt x="0" y="0"/>
                  </a:moveTo>
                  <a:cubicBezTo>
                    <a:pt x="1" y="1"/>
                    <a:pt x="3295" y="12652"/>
                    <a:pt x="11841" y="12652"/>
                  </a:cubicBezTo>
                  <a:cubicBezTo>
                    <a:pt x="11928" y="12652"/>
                    <a:pt x="12015" y="12651"/>
                    <a:pt x="12103" y="12648"/>
                  </a:cubicBezTo>
                  <a:cubicBezTo>
                    <a:pt x="20844" y="12387"/>
                    <a:pt x="29054" y="8647"/>
                    <a:pt x="29054" y="8647"/>
                  </a:cubicBezTo>
                  <a:lnTo>
                    <a:pt x="28663" y="8244"/>
                  </a:lnTo>
                  <a:cubicBezTo>
                    <a:pt x="28663" y="8244"/>
                    <a:pt x="20102" y="10089"/>
                    <a:pt x="14197" y="10089"/>
                  </a:cubicBezTo>
                  <a:cubicBezTo>
                    <a:pt x="12340" y="10089"/>
                    <a:pt x="10746" y="9907"/>
                    <a:pt x="9763" y="9427"/>
                  </a:cubicBezTo>
                  <a:cubicBezTo>
                    <a:pt x="1957" y="563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4402;p108">
              <a:extLst>
                <a:ext uri="{FF2B5EF4-FFF2-40B4-BE49-F238E27FC236}">
                  <a16:creationId xmlns:a16="http://schemas.microsoft.com/office/drawing/2014/main" id="{34D54797-AFEC-4CE1-9313-AA5F632E3A2A}"/>
                </a:ext>
              </a:extLst>
            </p:cNvPr>
            <p:cNvSpPr/>
            <p:nvPr/>
          </p:nvSpPr>
          <p:spPr>
            <a:xfrm>
              <a:off x="2081225" y="1622750"/>
              <a:ext cx="331175" cy="399625"/>
            </a:xfrm>
            <a:custGeom>
              <a:avLst/>
              <a:gdLst/>
              <a:ahLst/>
              <a:cxnLst/>
              <a:rect l="l" t="t" r="r" b="b"/>
              <a:pathLst>
                <a:path w="13247" h="15985" extrusionOk="0">
                  <a:moveTo>
                    <a:pt x="7198" y="0"/>
                  </a:moveTo>
                  <a:cubicBezTo>
                    <a:pt x="7133" y="0"/>
                    <a:pt x="7067" y="8"/>
                    <a:pt x="7002" y="25"/>
                  </a:cubicBezTo>
                  <a:cubicBezTo>
                    <a:pt x="6666" y="107"/>
                    <a:pt x="6418" y="395"/>
                    <a:pt x="6387" y="740"/>
                  </a:cubicBezTo>
                  <a:cubicBezTo>
                    <a:pt x="6164" y="1587"/>
                    <a:pt x="5822" y="2397"/>
                    <a:pt x="5371" y="3147"/>
                  </a:cubicBezTo>
                  <a:cubicBezTo>
                    <a:pt x="5032" y="3766"/>
                    <a:pt x="4591" y="4323"/>
                    <a:pt x="4069" y="4795"/>
                  </a:cubicBezTo>
                  <a:cubicBezTo>
                    <a:pt x="3457" y="5340"/>
                    <a:pt x="2912" y="5777"/>
                    <a:pt x="2448" y="6141"/>
                  </a:cubicBezTo>
                  <a:lnTo>
                    <a:pt x="0" y="8494"/>
                  </a:lnTo>
                  <a:lnTo>
                    <a:pt x="2186" y="15984"/>
                  </a:lnTo>
                  <a:lnTo>
                    <a:pt x="4936" y="15984"/>
                  </a:lnTo>
                  <a:cubicBezTo>
                    <a:pt x="7430" y="15742"/>
                    <a:pt x="8823" y="15701"/>
                    <a:pt x="9522" y="15043"/>
                  </a:cubicBezTo>
                  <a:cubicBezTo>
                    <a:pt x="10456" y="14148"/>
                    <a:pt x="9172" y="13281"/>
                    <a:pt x="9172" y="13281"/>
                  </a:cubicBezTo>
                  <a:cubicBezTo>
                    <a:pt x="9172" y="13281"/>
                    <a:pt x="10974" y="12657"/>
                    <a:pt x="10806" y="11560"/>
                  </a:cubicBezTo>
                  <a:cubicBezTo>
                    <a:pt x="10692" y="10808"/>
                    <a:pt x="9837" y="10727"/>
                    <a:pt x="9837" y="10727"/>
                  </a:cubicBezTo>
                  <a:cubicBezTo>
                    <a:pt x="9837" y="10727"/>
                    <a:pt x="11431" y="10101"/>
                    <a:pt x="11747" y="9435"/>
                  </a:cubicBezTo>
                  <a:cubicBezTo>
                    <a:pt x="12171" y="8534"/>
                    <a:pt x="11075" y="8050"/>
                    <a:pt x="11075" y="8050"/>
                  </a:cubicBezTo>
                  <a:cubicBezTo>
                    <a:pt x="13246" y="6705"/>
                    <a:pt x="13051" y="5361"/>
                    <a:pt x="12548" y="5252"/>
                  </a:cubicBezTo>
                  <a:cubicBezTo>
                    <a:pt x="12515" y="5245"/>
                    <a:pt x="12478" y="5242"/>
                    <a:pt x="12436" y="5242"/>
                  </a:cubicBezTo>
                  <a:cubicBezTo>
                    <a:pt x="11832" y="5242"/>
                    <a:pt x="10355" y="5925"/>
                    <a:pt x="10355" y="5925"/>
                  </a:cubicBezTo>
                  <a:cubicBezTo>
                    <a:pt x="9557" y="6154"/>
                    <a:pt x="7991" y="6624"/>
                    <a:pt x="7011" y="6624"/>
                  </a:cubicBezTo>
                  <a:cubicBezTo>
                    <a:pt x="6231" y="6624"/>
                    <a:pt x="5822" y="6327"/>
                    <a:pt x="6462" y="5374"/>
                  </a:cubicBezTo>
                  <a:cubicBezTo>
                    <a:pt x="7907" y="3222"/>
                    <a:pt x="8209" y="1023"/>
                    <a:pt x="7880" y="371"/>
                  </a:cubicBezTo>
                  <a:cubicBezTo>
                    <a:pt x="7727" y="136"/>
                    <a:pt x="7469" y="0"/>
                    <a:pt x="719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7" name="Google Shape;5078;p108">
            <a:extLst>
              <a:ext uri="{FF2B5EF4-FFF2-40B4-BE49-F238E27FC236}">
                <a16:creationId xmlns:a16="http://schemas.microsoft.com/office/drawing/2014/main" id="{D3CD16AE-4FF6-4FF5-A11B-06D8F930350C}"/>
              </a:ext>
            </a:extLst>
          </p:cNvPr>
          <p:cNvGrpSpPr/>
          <p:nvPr/>
        </p:nvGrpSpPr>
        <p:grpSpPr>
          <a:xfrm>
            <a:off x="5585339" y="4298665"/>
            <a:ext cx="3397296" cy="2070600"/>
            <a:chOff x="230475" y="1070325"/>
            <a:chExt cx="7150875" cy="3573675"/>
          </a:xfrm>
        </p:grpSpPr>
        <p:sp>
          <p:nvSpPr>
            <p:cNvPr id="348" name="Google Shape;5079;p108">
              <a:extLst>
                <a:ext uri="{FF2B5EF4-FFF2-40B4-BE49-F238E27FC236}">
                  <a16:creationId xmlns:a16="http://schemas.microsoft.com/office/drawing/2014/main" id="{59E9A103-10C4-42FA-A8E4-45E78940F0E7}"/>
                </a:ext>
              </a:extLst>
            </p:cNvPr>
            <p:cNvSpPr/>
            <p:nvPr/>
          </p:nvSpPr>
          <p:spPr>
            <a:xfrm>
              <a:off x="6203225" y="2572900"/>
              <a:ext cx="1178125" cy="1206475"/>
            </a:xfrm>
            <a:custGeom>
              <a:avLst/>
              <a:gdLst/>
              <a:ahLst/>
              <a:cxnLst/>
              <a:rect l="l" t="t" r="r" b="b"/>
              <a:pathLst>
                <a:path w="47125" h="48259" extrusionOk="0">
                  <a:moveTo>
                    <a:pt x="23082" y="13690"/>
                  </a:moveTo>
                  <a:cubicBezTo>
                    <a:pt x="26729" y="13690"/>
                    <a:pt x="30273" y="15587"/>
                    <a:pt x="32219" y="18976"/>
                  </a:cubicBezTo>
                  <a:cubicBezTo>
                    <a:pt x="35112" y="24016"/>
                    <a:pt x="33368" y="30447"/>
                    <a:pt x="28329" y="33342"/>
                  </a:cubicBezTo>
                  <a:cubicBezTo>
                    <a:pt x="26678" y="34290"/>
                    <a:pt x="24877" y="34741"/>
                    <a:pt x="23101" y="34741"/>
                  </a:cubicBezTo>
                  <a:cubicBezTo>
                    <a:pt x="19455" y="34741"/>
                    <a:pt x="15910" y="32843"/>
                    <a:pt x="13965" y="29454"/>
                  </a:cubicBezTo>
                  <a:cubicBezTo>
                    <a:pt x="11071" y="24412"/>
                    <a:pt x="12812" y="17981"/>
                    <a:pt x="17853" y="15088"/>
                  </a:cubicBezTo>
                  <a:cubicBezTo>
                    <a:pt x="19505" y="14140"/>
                    <a:pt x="21306" y="13690"/>
                    <a:pt x="23082" y="13690"/>
                  </a:cubicBezTo>
                  <a:close/>
                  <a:moveTo>
                    <a:pt x="24292" y="0"/>
                  </a:moveTo>
                  <a:lnTo>
                    <a:pt x="18942" y="567"/>
                  </a:lnTo>
                  <a:lnTo>
                    <a:pt x="18641" y="5090"/>
                  </a:lnTo>
                  <a:lnTo>
                    <a:pt x="14654" y="7090"/>
                  </a:lnTo>
                  <a:lnTo>
                    <a:pt x="10436" y="4103"/>
                  </a:lnTo>
                  <a:lnTo>
                    <a:pt x="6156" y="7223"/>
                  </a:lnTo>
                  <a:lnTo>
                    <a:pt x="8379" y="12011"/>
                  </a:lnTo>
                  <a:lnTo>
                    <a:pt x="5834" y="15849"/>
                  </a:lnTo>
                  <a:lnTo>
                    <a:pt x="1211" y="15602"/>
                  </a:lnTo>
                  <a:lnTo>
                    <a:pt x="0" y="21307"/>
                  </a:lnTo>
                  <a:lnTo>
                    <a:pt x="4399" y="23000"/>
                  </a:lnTo>
                  <a:lnTo>
                    <a:pt x="4779" y="27793"/>
                  </a:lnTo>
                  <a:lnTo>
                    <a:pt x="235" y="30417"/>
                  </a:lnTo>
                  <a:lnTo>
                    <a:pt x="2416" y="35375"/>
                  </a:lnTo>
                  <a:lnTo>
                    <a:pt x="7138" y="34639"/>
                  </a:lnTo>
                  <a:lnTo>
                    <a:pt x="10266" y="38250"/>
                  </a:lnTo>
                  <a:lnTo>
                    <a:pt x="8613" y="42754"/>
                  </a:lnTo>
                  <a:lnTo>
                    <a:pt x="12939" y="45808"/>
                  </a:lnTo>
                  <a:lnTo>
                    <a:pt x="16315" y="42157"/>
                  </a:lnTo>
                  <a:lnTo>
                    <a:pt x="21000" y="43424"/>
                  </a:lnTo>
                  <a:lnTo>
                    <a:pt x="22458" y="48259"/>
                  </a:lnTo>
                  <a:lnTo>
                    <a:pt x="27665" y="47907"/>
                  </a:lnTo>
                  <a:lnTo>
                    <a:pt x="28334" y="43565"/>
                  </a:lnTo>
                  <a:lnTo>
                    <a:pt x="32800" y="41003"/>
                  </a:lnTo>
                  <a:lnTo>
                    <a:pt x="36452" y="43915"/>
                  </a:lnTo>
                  <a:lnTo>
                    <a:pt x="41070" y="40474"/>
                  </a:lnTo>
                  <a:lnTo>
                    <a:pt x="38727" y="36425"/>
                  </a:lnTo>
                  <a:lnTo>
                    <a:pt x="41004" y="32348"/>
                  </a:lnTo>
                  <a:lnTo>
                    <a:pt x="45690" y="32689"/>
                  </a:lnTo>
                  <a:lnTo>
                    <a:pt x="47124" y="27382"/>
                  </a:lnTo>
                  <a:lnTo>
                    <a:pt x="43103" y="25208"/>
                  </a:lnTo>
                  <a:lnTo>
                    <a:pt x="42570" y="20371"/>
                  </a:lnTo>
                  <a:lnTo>
                    <a:pt x="46468" y="17721"/>
                  </a:lnTo>
                  <a:lnTo>
                    <a:pt x="43902" y="13255"/>
                  </a:lnTo>
                  <a:lnTo>
                    <a:pt x="39890" y="13847"/>
                  </a:lnTo>
                  <a:lnTo>
                    <a:pt x="36586" y="9681"/>
                  </a:lnTo>
                  <a:lnTo>
                    <a:pt x="38292" y="5549"/>
                  </a:lnTo>
                  <a:lnTo>
                    <a:pt x="33817" y="2578"/>
                  </a:lnTo>
                  <a:lnTo>
                    <a:pt x="30475" y="5946"/>
                  </a:lnTo>
                  <a:lnTo>
                    <a:pt x="26074" y="5178"/>
                  </a:lnTo>
                  <a:lnTo>
                    <a:pt x="24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5080;p108">
              <a:extLst>
                <a:ext uri="{FF2B5EF4-FFF2-40B4-BE49-F238E27FC236}">
                  <a16:creationId xmlns:a16="http://schemas.microsoft.com/office/drawing/2014/main" id="{9F2FCF3C-7EFD-4E49-888D-F0D3C6A1D5A2}"/>
                </a:ext>
              </a:extLst>
            </p:cNvPr>
            <p:cNvSpPr/>
            <p:nvPr/>
          </p:nvSpPr>
          <p:spPr>
            <a:xfrm>
              <a:off x="230475" y="2940600"/>
              <a:ext cx="1256450" cy="1444100"/>
            </a:xfrm>
            <a:custGeom>
              <a:avLst/>
              <a:gdLst/>
              <a:ahLst/>
              <a:cxnLst/>
              <a:rect l="l" t="t" r="r" b="b"/>
              <a:pathLst>
                <a:path w="50258" h="57764" extrusionOk="0">
                  <a:moveTo>
                    <a:pt x="5790" y="0"/>
                  </a:moveTo>
                  <a:cubicBezTo>
                    <a:pt x="5680" y="0"/>
                    <a:pt x="5570" y="3"/>
                    <a:pt x="5459" y="9"/>
                  </a:cubicBezTo>
                  <a:cubicBezTo>
                    <a:pt x="3080" y="133"/>
                    <a:pt x="712" y="1839"/>
                    <a:pt x="356" y="4223"/>
                  </a:cubicBezTo>
                  <a:cubicBezTo>
                    <a:pt x="1" y="6608"/>
                    <a:pt x="1596" y="8829"/>
                    <a:pt x="3270" y="10562"/>
                  </a:cubicBezTo>
                  <a:cubicBezTo>
                    <a:pt x="5748" y="13131"/>
                    <a:pt x="8587" y="15329"/>
                    <a:pt x="11697" y="17085"/>
                  </a:cubicBezTo>
                  <a:cubicBezTo>
                    <a:pt x="12255" y="17399"/>
                    <a:pt x="12858" y="17742"/>
                    <a:pt x="13123" y="18325"/>
                  </a:cubicBezTo>
                  <a:cubicBezTo>
                    <a:pt x="13594" y="19386"/>
                    <a:pt x="12664" y="20588"/>
                    <a:pt x="11615" y="21063"/>
                  </a:cubicBezTo>
                  <a:cubicBezTo>
                    <a:pt x="10425" y="21596"/>
                    <a:pt x="9078" y="21608"/>
                    <a:pt x="7806" y="21890"/>
                  </a:cubicBezTo>
                  <a:cubicBezTo>
                    <a:pt x="6532" y="22170"/>
                    <a:pt x="5199" y="22886"/>
                    <a:pt x="4840" y="24151"/>
                  </a:cubicBezTo>
                  <a:cubicBezTo>
                    <a:pt x="4334" y="25911"/>
                    <a:pt x="5929" y="27530"/>
                    <a:pt x="7438" y="28546"/>
                  </a:cubicBezTo>
                  <a:cubicBezTo>
                    <a:pt x="10464" y="30580"/>
                    <a:pt x="13819" y="32079"/>
                    <a:pt x="17354" y="32975"/>
                  </a:cubicBezTo>
                  <a:cubicBezTo>
                    <a:pt x="18594" y="33294"/>
                    <a:pt x="19932" y="33554"/>
                    <a:pt x="20998" y="34306"/>
                  </a:cubicBezTo>
                  <a:cubicBezTo>
                    <a:pt x="22064" y="35057"/>
                    <a:pt x="22808" y="36478"/>
                    <a:pt x="22336" y="37702"/>
                  </a:cubicBezTo>
                  <a:cubicBezTo>
                    <a:pt x="21904" y="38825"/>
                    <a:pt x="20619" y="39366"/>
                    <a:pt x="19408" y="39366"/>
                  </a:cubicBezTo>
                  <a:cubicBezTo>
                    <a:pt x="19301" y="39366"/>
                    <a:pt x="19194" y="39362"/>
                    <a:pt x="19089" y="39354"/>
                  </a:cubicBezTo>
                  <a:cubicBezTo>
                    <a:pt x="17792" y="39252"/>
                    <a:pt x="16586" y="38676"/>
                    <a:pt x="15325" y="38346"/>
                  </a:cubicBezTo>
                  <a:cubicBezTo>
                    <a:pt x="14691" y="38178"/>
                    <a:pt x="14017" y="38089"/>
                    <a:pt x="13345" y="38089"/>
                  </a:cubicBezTo>
                  <a:cubicBezTo>
                    <a:pt x="11520" y="38089"/>
                    <a:pt x="9716" y="38750"/>
                    <a:pt x="8801" y="40293"/>
                  </a:cubicBezTo>
                  <a:cubicBezTo>
                    <a:pt x="7975" y="41680"/>
                    <a:pt x="8082" y="43481"/>
                    <a:pt x="8723" y="44970"/>
                  </a:cubicBezTo>
                  <a:cubicBezTo>
                    <a:pt x="9363" y="46457"/>
                    <a:pt x="10479" y="47679"/>
                    <a:pt x="11647" y="48791"/>
                  </a:cubicBezTo>
                  <a:cubicBezTo>
                    <a:pt x="15722" y="52683"/>
                    <a:pt x="20738" y="55638"/>
                    <a:pt x="26183" y="56917"/>
                  </a:cubicBezTo>
                  <a:cubicBezTo>
                    <a:pt x="28462" y="57453"/>
                    <a:pt x="30652" y="57764"/>
                    <a:pt x="32797" y="57764"/>
                  </a:cubicBezTo>
                  <a:cubicBezTo>
                    <a:pt x="35776" y="57764"/>
                    <a:pt x="38668" y="57165"/>
                    <a:pt x="41594" y="55740"/>
                  </a:cubicBezTo>
                  <a:lnTo>
                    <a:pt x="41550" y="55728"/>
                  </a:lnTo>
                  <a:cubicBezTo>
                    <a:pt x="49465" y="48887"/>
                    <a:pt x="50258" y="37627"/>
                    <a:pt x="48895" y="27716"/>
                  </a:cubicBezTo>
                  <a:cubicBezTo>
                    <a:pt x="48667" y="26063"/>
                    <a:pt x="48667" y="24295"/>
                    <a:pt x="47729" y="22919"/>
                  </a:cubicBezTo>
                  <a:cubicBezTo>
                    <a:pt x="47058" y="21934"/>
                    <a:pt x="45865" y="21243"/>
                    <a:pt x="44725" y="21243"/>
                  </a:cubicBezTo>
                  <a:cubicBezTo>
                    <a:pt x="44273" y="21243"/>
                    <a:pt x="43829" y="21352"/>
                    <a:pt x="43430" y="21593"/>
                  </a:cubicBezTo>
                  <a:cubicBezTo>
                    <a:pt x="42255" y="22299"/>
                    <a:pt x="41867" y="23791"/>
                    <a:pt x="41301" y="25048"/>
                  </a:cubicBezTo>
                  <a:cubicBezTo>
                    <a:pt x="40545" y="26727"/>
                    <a:pt x="39328" y="28160"/>
                    <a:pt x="37793" y="29178"/>
                  </a:cubicBezTo>
                  <a:cubicBezTo>
                    <a:pt x="37071" y="29651"/>
                    <a:pt x="36209" y="30028"/>
                    <a:pt x="35371" y="30028"/>
                  </a:cubicBezTo>
                  <a:cubicBezTo>
                    <a:pt x="35045" y="30028"/>
                    <a:pt x="34723" y="29971"/>
                    <a:pt x="34413" y="29840"/>
                  </a:cubicBezTo>
                  <a:cubicBezTo>
                    <a:pt x="32902" y="29196"/>
                    <a:pt x="32529" y="27237"/>
                    <a:pt x="32348" y="25584"/>
                  </a:cubicBezTo>
                  <a:lnTo>
                    <a:pt x="31476" y="16345"/>
                  </a:lnTo>
                  <a:cubicBezTo>
                    <a:pt x="31315" y="14694"/>
                    <a:pt x="31146" y="13011"/>
                    <a:pt x="30471" y="11495"/>
                  </a:cubicBezTo>
                  <a:cubicBezTo>
                    <a:pt x="29798" y="9979"/>
                    <a:pt x="28510" y="8644"/>
                    <a:pt x="26893" y="8368"/>
                  </a:cubicBezTo>
                  <a:cubicBezTo>
                    <a:pt x="26725" y="8339"/>
                    <a:pt x="26555" y="8325"/>
                    <a:pt x="26385" y="8325"/>
                  </a:cubicBezTo>
                  <a:cubicBezTo>
                    <a:pt x="24913" y="8325"/>
                    <a:pt x="23414" y="9366"/>
                    <a:pt x="23266" y="10846"/>
                  </a:cubicBezTo>
                  <a:cubicBezTo>
                    <a:pt x="23196" y="11536"/>
                    <a:pt x="23406" y="12218"/>
                    <a:pt x="23431" y="12912"/>
                  </a:cubicBezTo>
                  <a:cubicBezTo>
                    <a:pt x="23456" y="13607"/>
                    <a:pt x="23217" y="14396"/>
                    <a:pt x="22605" y="14651"/>
                  </a:cubicBezTo>
                  <a:cubicBezTo>
                    <a:pt x="22470" y="14708"/>
                    <a:pt x="22329" y="14733"/>
                    <a:pt x="22185" y="14733"/>
                  </a:cubicBezTo>
                  <a:cubicBezTo>
                    <a:pt x="21678" y="14733"/>
                    <a:pt x="21137" y="14420"/>
                    <a:pt x="20712" y="14082"/>
                  </a:cubicBezTo>
                  <a:cubicBezTo>
                    <a:pt x="18836" y="12590"/>
                    <a:pt x="17460" y="10562"/>
                    <a:pt x="16168" y="8537"/>
                  </a:cubicBezTo>
                  <a:cubicBezTo>
                    <a:pt x="14874" y="6513"/>
                    <a:pt x="13593" y="4439"/>
                    <a:pt x="11859" y="2777"/>
                  </a:cubicBezTo>
                  <a:cubicBezTo>
                    <a:pt x="10205" y="1193"/>
                    <a:pt x="8050" y="0"/>
                    <a:pt x="5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5081;p108">
              <a:extLst>
                <a:ext uri="{FF2B5EF4-FFF2-40B4-BE49-F238E27FC236}">
                  <a16:creationId xmlns:a16="http://schemas.microsoft.com/office/drawing/2014/main" id="{4A415281-F7DD-4553-9B26-75984A9FA740}"/>
                </a:ext>
              </a:extLst>
            </p:cNvPr>
            <p:cNvSpPr/>
            <p:nvPr/>
          </p:nvSpPr>
          <p:spPr>
            <a:xfrm>
              <a:off x="292875" y="2982875"/>
              <a:ext cx="998525" cy="1536150"/>
            </a:xfrm>
            <a:custGeom>
              <a:avLst/>
              <a:gdLst/>
              <a:ahLst/>
              <a:cxnLst/>
              <a:rect l="l" t="t" r="r" b="b"/>
              <a:pathLst>
                <a:path w="39941" h="61446" extrusionOk="0">
                  <a:moveTo>
                    <a:pt x="1" y="1"/>
                  </a:moveTo>
                  <a:cubicBezTo>
                    <a:pt x="52" y="53"/>
                    <a:pt x="110" y="101"/>
                    <a:pt x="173" y="141"/>
                  </a:cubicBezTo>
                  <a:lnTo>
                    <a:pt x="711" y="525"/>
                  </a:lnTo>
                  <a:cubicBezTo>
                    <a:pt x="1182" y="864"/>
                    <a:pt x="1876" y="1352"/>
                    <a:pt x="2776" y="2029"/>
                  </a:cubicBezTo>
                  <a:cubicBezTo>
                    <a:pt x="5268" y="3903"/>
                    <a:pt x="7616" y="5961"/>
                    <a:pt x="9800" y="8184"/>
                  </a:cubicBezTo>
                  <a:cubicBezTo>
                    <a:pt x="11184" y="9585"/>
                    <a:pt x="12644" y="11189"/>
                    <a:pt x="14171" y="12931"/>
                  </a:cubicBezTo>
                  <a:cubicBezTo>
                    <a:pt x="15701" y="14675"/>
                    <a:pt x="17320" y="16563"/>
                    <a:pt x="18952" y="18604"/>
                  </a:cubicBezTo>
                  <a:cubicBezTo>
                    <a:pt x="20672" y="20728"/>
                    <a:pt x="22275" y="22942"/>
                    <a:pt x="23754" y="25239"/>
                  </a:cubicBezTo>
                  <a:cubicBezTo>
                    <a:pt x="24518" y="26434"/>
                    <a:pt x="25225" y="27697"/>
                    <a:pt x="25944" y="28983"/>
                  </a:cubicBezTo>
                  <a:cubicBezTo>
                    <a:pt x="26662" y="30266"/>
                    <a:pt x="27381" y="31577"/>
                    <a:pt x="28115" y="32895"/>
                  </a:cubicBezTo>
                  <a:cubicBezTo>
                    <a:pt x="30907" y="37847"/>
                    <a:pt x="33417" y="42950"/>
                    <a:pt x="35636" y="48182"/>
                  </a:cubicBezTo>
                  <a:cubicBezTo>
                    <a:pt x="37427" y="52463"/>
                    <a:pt x="38810" y="56904"/>
                    <a:pt x="39768" y="61445"/>
                  </a:cubicBezTo>
                  <a:lnTo>
                    <a:pt x="39940" y="61396"/>
                  </a:lnTo>
                  <a:cubicBezTo>
                    <a:pt x="39006" y="56831"/>
                    <a:pt x="37633" y="52368"/>
                    <a:pt x="35842" y="48068"/>
                  </a:cubicBezTo>
                  <a:cubicBezTo>
                    <a:pt x="33632" y="42820"/>
                    <a:pt x="31123" y="37705"/>
                    <a:pt x="28327" y="32748"/>
                  </a:cubicBezTo>
                  <a:cubicBezTo>
                    <a:pt x="27591" y="31425"/>
                    <a:pt x="26865" y="30120"/>
                    <a:pt x="26150" y="28835"/>
                  </a:cubicBezTo>
                  <a:cubicBezTo>
                    <a:pt x="25434" y="27550"/>
                    <a:pt x="24724" y="26278"/>
                    <a:pt x="23951" y="25074"/>
                  </a:cubicBezTo>
                  <a:cubicBezTo>
                    <a:pt x="22463" y="22771"/>
                    <a:pt x="20849" y="20552"/>
                    <a:pt x="19117" y="18427"/>
                  </a:cubicBezTo>
                  <a:cubicBezTo>
                    <a:pt x="17465" y="16387"/>
                    <a:pt x="15845" y="14505"/>
                    <a:pt x="14309" y="12763"/>
                  </a:cubicBezTo>
                  <a:cubicBezTo>
                    <a:pt x="12771" y="11019"/>
                    <a:pt x="11295" y="9424"/>
                    <a:pt x="9899" y="8044"/>
                  </a:cubicBezTo>
                  <a:cubicBezTo>
                    <a:pt x="7701" y="5824"/>
                    <a:pt x="5329" y="3779"/>
                    <a:pt x="2810" y="1930"/>
                  </a:cubicBezTo>
                  <a:cubicBezTo>
                    <a:pt x="1917" y="1280"/>
                    <a:pt x="1210" y="798"/>
                    <a:pt x="744" y="475"/>
                  </a:cubicBezTo>
                  <a:cubicBezTo>
                    <a:pt x="512" y="322"/>
                    <a:pt x="331" y="202"/>
                    <a:pt x="191" y="116"/>
                  </a:cubicBezTo>
                  <a:cubicBezTo>
                    <a:pt x="131" y="72"/>
                    <a:pt x="67" y="3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5082;p108">
              <a:extLst>
                <a:ext uri="{FF2B5EF4-FFF2-40B4-BE49-F238E27FC236}">
                  <a16:creationId xmlns:a16="http://schemas.microsoft.com/office/drawing/2014/main" id="{B3366033-48D1-4EB5-BF4E-B75EE8CDFE86}"/>
                </a:ext>
              </a:extLst>
            </p:cNvPr>
            <p:cNvSpPr/>
            <p:nvPr/>
          </p:nvSpPr>
          <p:spPr>
            <a:xfrm>
              <a:off x="887925" y="3149450"/>
              <a:ext cx="15225" cy="460300"/>
            </a:xfrm>
            <a:custGeom>
              <a:avLst/>
              <a:gdLst/>
              <a:ahLst/>
              <a:cxnLst/>
              <a:rect l="l" t="t" r="r" b="b"/>
              <a:pathLst>
                <a:path w="609" h="18412" extrusionOk="0">
                  <a:moveTo>
                    <a:pt x="580" y="1"/>
                  </a:moveTo>
                  <a:cubicBezTo>
                    <a:pt x="509" y="233"/>
                    <a:pt x="463" y="471"/>
                    <a:pt x="443" y="712"/>
                  </a:cubicBezTo>
                  <a:cubicBezTo>
                    <a:pt x="373" y="1174"/>
                    <a:pt x="298" y="1848"/>
                    <a:pt x="233" y="2678"/>
                  </a:cubicBezTo>
                  <a:cubicBezTo>
                    <a:pt x="84" y="4331"/>
                    <a:pt x="9" y="6652"/>
                    <a:pt x="9" y="9198"/>
                  </a:cubicBezTo>
                  <a:lnTo>
                    <a:pt x="9" y="17684"/>
                  </a:lnTo>
                  <a:cubicBezTo>
                    <a:pt x="0" y="17928"/>
                    <a:pt x="16" y="18172"/>
                    <a:pt x="59" y="18411"/>
                  </a:cubicBezTo>
                  <a:cubicBezTo>
                    <a:pt x="116" y="18175"/>
                    <a:pt x="146" y="17932"/>
                    <a:pt x="149" y="17688"/>
                  </a:cubicBezTo>
                  <a:cubicBezTo>
                    <a:pt x="192" y="17225"/>
                    <a:pt x="224" y="16547"/>
                    <a:pt x="257" y="15713"/>
                  </a:cubicBezTo>
                  <a:cubicBezTo>
                    <a:pt x="319" y="14060"/>
                    <a:pt x="328" y="11742"/>
                    <a:pt x="332" y="9198"/>
                  </a:cubicBezTo>
                  <a:cubicBezTo>
                    <a:pt x="336" y="6652"/>
                    <a:pt x="373" y="4356"/>
                    <a:pt x="463" y="2694"/>
                  </a:cubicBezTo>
                  <a:cubicBezTo>
                    <a:pt x="506" y="1869"/>
                    <a:pt x="547" y="1191"/>
                    <a:pt x="580" y="724"/>
                  </a:cubicBezTo>
                  <a:cubicBezTo>
                    <a:pt x="608" y="484"/>
                    <a:pt x="608" y="242"/>
                    <a:pt x="5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5083;p108">
              <a:extLst>
                <a:ext uri="{FF2B5EF4-FFF2-40B4-BE49-F238E27FC236}">
                  <a16:creationId xmlns:a16="http://schemas.microsoft.com/office/drawing/2014/main" id="{4AA7804A-D5AE-4C73-BAE0-6CD680B89576}"/>
                </a:ext>
              </a:extLst>
            </p:cNvPr>
            <p:cNvSpPr/>
            <p:nvPr/>
          </p:nvSpPr>
          <p:spPr>
            <a:xfrm>
              <a:off x="348525" y="3559525"/>
              <a:ext cx="540325" cy="50100"/>
            </a:xfrm>
            <a:custGeom>
              <a:avLst/>
              <a:gdLst/>
              <a:ahLst/>
              <a:cxnLst/>
              <a:rect l="l" t="t" r="r" b="b"/>
              <a:pathLst>
                <a:path w="21613" h="2004" extrusionOk="0">
                  <a:moveTo>
                    <a:pt x="4265" y="0"/>
                  </a:moveTo>
                  <a:cubicBezTo>
                    <a:pt x="3897" y="0"/>
                    <a:pt x="3529" y="3"/>
                    <a:pt x="3161" y="9"/>
                  </a:cubicBezTo>
                  <a:cubicBezTo>
                    <a:pt x="2174" y="9"/>
                    <a:pt x="1377" y="74"/>
                    <a:pt x="826" y="120"/>
                  </a:cubicBezTo>
                  <a:cubicBezTo>
                    <a:pt x="548" y="133"/>
                    <a:pt x="272" y="169"/>
                    <a:pt x="1" y="228"/>
                  </a:cubicBezTo>
                  <a:cubicBezTo>
                    <a:pt x="144" y="243"/>
                    <a:pt x="287" y="251"/>
                    <a:pt x="431" y="251"/>
                  </a:cubicBezTo>
                  <a:cubicBezTo>
                    <a:pt x="574" y="251"/>
                    <a:pt x="718" y="243"/>
                    <a:pt x="861" y="228"/>
                  </a:cubicBezTo>
                  <a:cubicBezTo>
                    <a:pt x="1227" y="228"/>
                    <a:pt x="1702" y="217"/>
                    <a:pt x="2269" y="217"/>
                  </a:cubicBezTo>
                  <a:cubicBezTo>
                    <a:pt x="2552" y="217"/>
                    <a:pt x="2859" y="219"/>
                    <a:pt x="3186" y="228"/>
                  </a:cubicBezTo>
                  <a:cubicBezTo>
                    <a:pt x="5154" y="228"/>
                    <a:pt x="7867" y="347"/>
                    <a:pt x="10859" y="596"/>
                  </a:cubicBezTo>
                  <a:cubicBezTo>
                    <a:pt x="13851" y="844"/>
                    <a:pt x="16545" y="1198"/>
                    <a:pt x="18486" y="1504"/>
                  </a:cubicBezTo>
                  <a:cubicBezTo>
                    <a:pt x="19461" y="1653"/>
                    <a:pt x="20246" y="1789"/>
                    <a:pt x="20786" y="1884"/>
                  </a:cubicBezTo>
                  <a:cubicBezTo>
                    <a:pt x="21058" y="1948"/>
                    <a:pt x="21334" y="1989"/>
                    <a:pt x="21613" y="2004"/>
                  </a:cubicBezTo>
                  <a:cubicBezTo>
                    <a:pt x="21347" y="1897"/>
                    <a:pt x="21070" y="1818"/>
                    <a:pt x="20786" y="1769"/>
                  </a:cubicBezTo>
                  <a:cubicBezTo>
                    <a:pt x="20250" y="1637"/>
                    <a:pt x="19469" y="1463"/>
                    <a:pt x="18498" y="1290"/>
                  </a:cubicBezTo>
                  <a:cubicBezTo>
                    <a:pt x="16556" y="926"/>
                    <a:pt x="13857" y="546"/>
                    <a:pt x="10859" y="289"/>
                  </a:cubicBezTo>
                  <a:cubicBezTo>
                    <a:pt x="8666" y="98"/>
                    <a:pt x="6466" y="0"/>
                    <a:pt x="42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Google Shape;5084;p108">
              <a:extLst>
                <a:ext uri="{FF2B5EF4-FFF2-40B4-BE49-F238E27FC236}">
                  <a16:creationId xmlns:a16="http://schemas.microsoft.com/office/drawing/2014/main" id="{7BD228F4-55EF-454D-87A8-EDCC2FD4FB2F}"/>
                </a:ext>
              </a:extLst>
            </p:cNvPr>
            <p:cNvSpPr/>
            <p:nvPr/>
          </p:nvSpPr>
          <p:spPr>
            <a:xfrm>
              <a:off x="1181400" y="3470275"/>
              <a:ext cx="197200" cy="705300"/>
            </a:xfrm>
            <a:custGeom>
              <a:avLst/>
              <a:gdLst/>
              <a:ahLst/>
              <a:cxnLst/>
              <a:rect l="l" t="t" r="r" b="b"/>
              <a:pathLst>
                <a:path w="7888" h="28212" extrusionOk="0">
                  <a:moveTo>
                    <a:pt x="7887" y="0"/>
                  </a:moveTo>
                  <a:lnTo>
                    <a:pt x="7887" y="0"/>
                  </a:lnTo>
                  <a:cubicBezTo>
                    <a:pt x="7839" y="89"/>
                    <a:pt x="7800" y="181"/>
                    <a:pt x="7772" y="278"/>
                  </a:cubicBezTo>
                  <a:cubicBezTo>
                    <a:pt x="7693" y="497"/>
                    <a:pt x="7598" y="761"/>
                    <a:pt x="7486" y="1084"/>
                  </a:cubicBezTo>
                  <a:cubicBezTo>
                    <a:pt x="7243" y="1782"/>
                    <a:pt x="6916" y="2806"/>
                    <a:pt x="6532" y="4075"/>
                  </a:cubicBezTo>
                  <a:cubicBezTo>
                    <a:pt x="5759" y="6611"/>
                    <a:pt x="4801" y="10148"/>
                    <a:pt x="3796" y="14068"/>
                  </a:cubicBezTo>
                  <a:cubicBezTo>
                    <a:pt x="2793" y="17990"/>
                    <a:pt x="1867" y="21530"/>
                    <a:pt x="1148" y="24081"/>
                  </a:cubicBezTo>
                  <a:cubicBezTo>
                    <a:pt x="798" y="25319"/>
                    <a:pt x="504" y="26340"/>
                    <a:pt x="289" y="27097"/>
                  </a:cubicBezTo>
                  <a:lnTo>
                    <a:pt x="61" y="27922"/>
                  </a:lnTo>
                  <a:cubicBezTo>
                    <a:pt x="29" y="28015"/>
                    <a:pt x="9" y="28113"/>
                    <a:pt x="0" y="28211"/>
                  </a:cubicBezTo>
                  <a:cubicBezTo>
                    <a:pt x="50" y="28126"/>
                    <a:pt x="91" y="28034"/>
                    <a:pt x="120" y="27939"/>
                  </a:cubicBezTo>
                  <a:cubicBezTo>
                    <a:pt x="194" y="27720"/>
                    <a:pt x="289" y="27456"/>
                    <a:pt x="400" y="27133"/>
                  </a:cubicBezTo>
                  <a:cubicBezTo>
                    <a:pt x="644" y="26431"/>
                    <a:pt x="970" y="25410"/>
                    <a:pt x="1355" y="24142"/>
                  </a:cubicBezTo>
                  <a:cubicBezTo>
                    <a:pt x="2131" y="21603"/>
                    <a:pt x="3086" y="18065"/>
                    <a:pt x="4090" y="14147"/>
                  </a:cubicBezTo>
                  <a:cubicBezTo>
                    <a:pt x="5095" y="10230"/>
                    <a:pt x="6019" y="6685"/>
                    <a:pt x="6738" y="4137"/>
                  </a:cubicBezTo>
                  <a:cubicBezTo>
                    <a:pt x="7094" y="2897"/>
                    <a:pt x="7383" y="1877"/>
                    <a:pt x="7598" y="1121"/>
                  </a:cubicBezTo>
                  <a:cubicBezTo>
                    <a:pt x="7693" y="790"/>
                    <a:pt x="7767" y="517"/>
                    <a:pt x="7829" y="294"/>
                  </a:cubicBezTo>
                  <a:cubicBezTo>
                    <a:pt x="7864" y="200"/>
                    <a:pt x="7884" y="101"/>
                    <a:pt x="78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Google Shape;5085;p108">
              <a:extLst>
                <a:ext uri="{FF2B5EF4-FFF2-40B4-BE49-F238E27FC236}">
                  <a16:creationId xmlns:a16="http://schemas.microsoft.com/office/drawing/2014/main" id="{FFCB4199-BD0F-4B70-A5E9-7AF802556CDA}"/>
                </a:ext>
              </a:extLst>
            </p:cNvPr>
            <p:cNvSpPr/>
            <p:nvPr/>
          </p:nvSpPr>
          <p:spPr>
            <a:xfrm>
              <a:off x="452850" y="4020600"/>
              <a:ext cx="728575" cy="154600"/>
            </a:xfrm>
            <a:custGeom>
              <a:avLst/>
              <a:gdLst/>
              <a:ahLst/>
              <a:cxnLst/>
              <a:rect l="l" t="t" r="r" b="b"/>
              <a:pathLst>
                <a:path w="29143" h="6184" extrusionOk="0">
                  <a:moveTo>
                    <a:pt x="1" y="1"/>
                  </a:moveTo>
                  <a:cubicBezTo>
                    <a:pt x="93" y="45"/>
                    <a:pt x="191" y="74"/>
                    <a:pt x="290" y="89"/>
                  </a:cubicBezTo>
                  <a:lnTo>
                    <a:pt x="1143" y="278"/>
                  </a:lnTo>
                  <a:lnTo>
                    <a:pt x="4261" y="947"/>
                  </a:lnTo>
                  <a:cubicBezTo>
                    <a:pt x="6897" y="1508"/>
                    <a:pt x="10530" y="2331"/>
                    <a:pt x="14536" y="3245"/>
                  </a:cubicBezTo>
                  <a:cubicBezTo>
                    <a:pt x="18544" y="4158"/>
                    <a:pt x="22193" y="4942"/>
                    <a:pt x="24841" y="5450"/>
                  </a:cubicBezTo>
                  <a:cubicBezTo>
                    <a:pt x="26164" y="5706"/>
                    <a:pt x="27237" y="5905"/>
                    <a:pt x="27981" y="6024"/>
                  </a:cubicBezTo>
                  <a:lnTo>
                    <a:pt x="28841" y="6157"/>
                  </a:lnTo>
                  <a:cubicBezTo>
                    <a:pt x="28919" y="6175"/>
                    <a:pt x="29000" y="6184"/>
                    <a:pt x="29081" y="6184"/>
                  </a:cubicBezTo>
                  <a:cubicBezTo>
                    <a:pt x="29101" y="6184"/>
                    <a:pt x="29122" y="6183"/>
                    <a:pt x="29142" y="6182"/>
                  </a:cubicBezTo>
                  <a:cubicBezTo>
                    <a:pt x="29049" y="6141"/>
                    <a:pt x="28951" y="6112"/>
                    <a:pt x="28848" y="6094"/>
                  </a:cubicBezTo>
                  <a:lnTo>
                    <a:pt x="28023" y="5905"/>
                  </a:lnTo>
                  <a:lnTo>
                    <a:pt x="24867" y="5252"/>
                  </a:lnTo>
                  <a:cubicBezTo>
                    <a:pt x="22231" y="4686"/>
                    <a:pt x="18598" y="3868"/>
                    <a:pt x="14587" y="2956"/>
                  </a:cubicBezTo>
                  <a:cubicBezTo>
                    <a:pt x="10577" y="2041"/>
                    <a:pt x="6952" y="1239"/>
                    <a:pt x="4304" y="744"/>
                  </a:cubicBezTo>
                  <a:cubicBezTo>
                    <a:pt x="2982" y="489"/>
                    <a:pt x="1907" y="294"/>
                    <a:pt x="1163" y="175"/>
                  </a:cubicBezTo>
                  <a:lnTo>
                    <a:pt x="303" y="39"/>
                  </a:lnTo>
                  <a:cubicBezTo>
                    <a:pt x="204" y="14"/>
                    <a:pt x="103" y="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5086;p108">
              <a:extLst>
                <a:ext uri="{FF2B5EF4-FFF2-40B4-BE49-F238E27FC236}">
                  <a16:creationId xmlns:a16="http://schemas.microsoft.com/office/drawing/2014/main" id="{C8DEA4AB-4819-4045-A744-644B07A15260}"/>
                </a:ext>
              </a:extLst>
            </p:cNvPr>
            <p:cNvSpPr/>
            <p:nvPr/>
          </p:nvSpPr>
          <p:spPr>
            <a:xfrm>
              <a:off x="5720175" y="2324200"/>
              <a:ext cx="332150" cy="316925"/>
            </a:xfrm>
            <a:custGeom>
              <a:avLst/>
              <a:gdLst/>
              <a:ahLst/>
              <a:cxnLst/>
              <a:rect l="l" t="t" r="r" b="b"/>
              <a:pathLst>
                <a:path w="13286" h="12677" extrusionOk="0">
                  <a:moveTo>
                    <a:pt x="9660" y="11724"/>
                  </a:moveTo>
                  <a:lnTo>
                    <a:pt x="9649" y="11730"/>
                  </a:lnTo>
                  <a:cubicBezTo>
                    <a:pt x="9647" y="11732"/>
                    <a:pt x="9646" y="11733"/>
                    <a:pt x="9644" y="11735"/>
                  </a:cubicBezTo>
                  <a:lnTo>
                    <a:pt x="9644" y="11735"/>
                  </a:lnTo>
                  <a:cubicBezTo>
                    <a:pt x="9649" y="11731"/>
                    <a:pt x="9654" y="11727"/>
                    <a:pt x="9660" y="11724"/>
                  </a:cubicBezTo>
                  <a:close/>
                  <a:moveTo>
                    <a:pt x="9644" y="11735"/>
                  </a:moveTo>
                  <a:cubicBezTo>
                    <a:pt x="9617" y="11754"/>
                    <a:pt x="9590" y="11773"/>
                    <a:pt x="9563" y="11792"/>
                  </a:cubicBezTo>
                  <a:cubicBezTo>
                    <a:pt x="9563" y="11792"/>
                    <a:pt x="9563" y="11792"/>
                    <a:pt x="9564" y="11792"/>
                  </a:cubicBezTo>
                  <a:cubicBezTo>
                    <a:pt x="9572" y="11792"/>
                    <a:pt x="9601" y="11776"/>
                    <a:pt x="9644" y="11735"/>
                  </a:cubicBezTo>
                  <a:close/>
                  <a:moveTo>
                    <a:pt x="6446" y="1"/>
                  </a:moveTo>
                  <a:cubicBezTo>
                    <a:pt x="5718" y="1"/>
                    <a:pt x="4989" y="126"/>
                    <a:pt x="4291" y="379"/>
                  </a:cubicBezTo>
                  <a:cubicBezTo>
                    <a:pt x="2657" y="969"/>
                    <a:pt x="1338" y="2206"/>
                    <a:pt x="641" y="3798"/>
                  </a:cubicBezTo>
                  <a:cubicBezTo>
                    <a:pt x="377" y="4379"/>
                    <a:pt x="210" y="5000"/>
                    <a:pt x="146" y="5635"/>
                  </a:cubicBezTo>
                  <a:cubicBezTo>
                    <a:pt x="70" y="6243"/>
                    <a:pt x="88" y="6859"/>
                    <a:pt x="200" y="7461"/>
                  </a:cubicBezTo>
                  <a:cubicBezTo>
                    <a:pt x="726" y="10458"/>
                    <a:pt x="3317" y="12650"/>
                    <a:pt x="6359" y="12675"/>
                  </a:cubicBezTo>
                  <a:cubicBezTo>
                    <a:pt x="6392" y="12676"/>
                    <a:pt x="6425" y="12676"/>
                    <a:pt x="6458" y="12676"/>
                  </a:cubicBezTo>
                  <a:cubicBezTo>
                    <a:pt x="7035" y="12676"/>
                    <a:pt x="7609" y="12591"/>
                    <a:pt x="8162" y="12424"/>
                  </a:cubicBezTo>
                  <a:cubicBezTo>
                    <a:pt x="8375" y="12366"/>
                    <a:pt x="8582" y="12291"/>
                    <a:pt x="8785" y="12201"/>
                  </a:cubicBezTo>
                  <a:cubicBezTo>
                    <a:pt x="8937" y="12145"/>
                    <a:pt x="9083" y="12076"/>
                    <a:pt x="9224" y="11995"/>
                  </a:cubicBezTo>
                  <a:lnTo>
                    <a:pt x="9488" y="11850"/>
                  </a:lnTo>
                  <a:cubicBezTo>
                    <a:pt x="9517" y="11834"/>
                    <a:pt x="9545" y="11813"/>
                    <a:pt x="9570" y="11792"/>
                  </a:cubicBezTo>
                  <a:lnTo>
                    <a:pt x="9570" y="11792"/>
                  </a:lnTo>
                  <a:cubicBezTo>
                    <a:pt x="9108" y="12014"/>
                    <a:pt x="8628" y="12199"/>
                    <a:pt x="8137" y="12345"/>
                  </a:cubicBezTo>
                  <a:cubicBezTo>
                    <a:pt x="7623" y="12487"/>
                    <a:pt x="7093" y="12559"/>
                    <a:pt x="6560" y="12559"/>
                  </a:cubicBezTo>
                  <a:cubicBezTo>
                    <a:pt x="6493" y="12559"/>
                    <a:pt x="6426" y="12558"/>
                    <a:pt x="6359" y="12555"/>
                  </a:cubicBezTo>
                  <a:cubicBezTo>
                    <a:pt x="4293" y="12513"/>
                    <a:pt x="2384" y="11441"/>
                    <a:pt x="1274" y="9697"/>
                  </a:cubicBezTo>
                  <a:cubicBezTo>
                    <a:pt x="164" y="7953"/>
                    <a:pt x="0" y="5770"/>
                    <a:pt x="836" y="3880"/>
                  </a:cubicBezTo>
                  <a:cubicBezTo>
                    <a:pt x="1821" y="1638"/>
                    <a:pt x="4033" y="220"/>
                    <a:pt x="6439" y="220"/>
                  </a:cubicBezTo>
                  <a:cubicBezTo>
                    <a:pt x="6671" y="220"/>
                    <a:pt x="6906" y="233"/>
                    <a:pt x="7141" y="260"/>
                  </a:cubicBezTo>
                  <a:cubicBezTo>
                    <a:pt x="7756" y="323"/>
                    <a:pt x="8358" y="482"/>
                    <a:pt x="8921" y="735"/>
                  </a:cubicBezTo>
                  <a:cubicBezTo>
                    <a:pt x="9468" y="966"/>
                    <a:pt x="9976" y="1281"/>
                    <a:pt x="10426" y="1668"/>
                  </a:cubicBezTo>
                  <a:cubicBezTo>
                    <a:pt x="12693" y="3574"/>
                    <a:pt x="13286" y="6823"/>
                    <a:pt x="11838" y="9406"/>
                  </a:cubicBezTo>
                  <a:cubicBezTo>
                    <a:pt x="11553" y="9934"/>
                    <a:pt x="11190" y="10414"/>
                    <a:pt x="10760" y="10832"/>
                  </a:cubicBezTo>
                  <a:cubicBezTo>
                    <a:pt x="10412" y="11153"/>
                    <a:pt x="10045" y="11451"/>
                    <a:pt x="9660" y="11724"/>
                  </a:cubicBezTo>
                  <a:lnTo>
                    <a:pt x="9660" y="11724"/>
                  </a:lnTo>
                  <a:lnTo>
                    <a:pt x="9904" y="11577"/>
                  </a:lnTo>
                  <a:cubicBezTo>
                    <a:pt x="10052" y="11501"/>
                    <a:pt x="10191" y="11409"/>
                    <a:pt x="10318" y="11305"/>
                  </a:cubicBezTo>
                  <a:cubicBezTo>
                    <a:pt x="10499" y="11181"/>
                    <a:pt x="10668" y="11042"/>
                    <a:pt x="10826" y="10892"/>
                  </a:cubicBezTo>
                  <a:cubicBezTo>
                    <a:pt x="11274" y="10479"/>
                    <a:pt x="11656" y="9998"/>
                    <a:pt x="11953" y="9466"/>
                  </a:cubicBezTo>
                  <a:cubicBezTo>
                    <a:pt x="12812" y="7955"/>
                    <a:pt x="13012" y="6158"/>
                    <a:pt x="12507" y="4496"/>
                  </a:cubicBezTo>
                  <a:cubicBezTo>
                    <a:pt x="12003" y="2832"/>
                    <a:pt x="10838" y="1451"/>
                    <a:pt x="9284" y="672"/>
                  </a:cubicBezTo>
                  <a:cubicBezTo>
                    <a:pt x="8394" y="226"/>
                    <a:pt x="7422" y="1"/>
                    <a:pt x="64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6" name="Google Shape;5087;p108">
              <a:extLst>
                <a:ext uri="{FF2B5EF4-FFF2-40B4-BE49-F238E27FC236}">
                  <a16:creationId xmlns:a16="http://schemas.microsoft.com/office/drawing/2014/main" id="{552C3631-3E30-40A9-9F96-45B2DCE3EC71}"/>
                </a:ext>
              </a:extLst>
            </p:cNvPr>
            <p:cNvSpPr/>
            <p:nvPr/>
          </p:nvSpPr>
          <p:spPr>
            <a:xfrm>
              <a:off x="5534600" y="2121400"/>
              <a:ext cx="705675" cy="721825"/>
            </a:xfrm>
            <a:custGeom>
              <a:avLst/>
              <a:gdLst/>
              <a:ahLst/>
              <a:cxnLst/>
              <a:rect l="l" t="t" r="r" b="b"/>
              <a:pathLst>
                <a:path w="28227" h="28873" extrusionOk="0">
                  <a:moveTo>
                    <a:pt x="14514" y="0"/>
                  </a:moveTo>
                  <a:lnTo>
                    <a:pt x="11337" y="331"/>
                  </a:lnTo>
                  <a:lnTo>
                    <a:pt x="11263" y="331"/>
                  </a:lnTo>
                  <a:lnTo>
                    <a:pt x="11263" y="405"/>
                  </a:lnTo>
                  <a:cubicBezTo>
                    <a:pt x="11206" y="1264"/>
                    <a:pt x="11146" y="2138"/>
                    <a:pt x="11084" y="3044"/>
                  </a:cubicBezTo>
                  <a:lnTo>
                    <a:pt x="11084" y="3044"/>
                  </a:lnTo>
                  <a:lnTo>
                    <a:pt x="8818" y="4195"/>
                  </a:lnTo>
                  <a:lnTo>
                    <a:pt x="6354" y="2442"/>
                  </a:lnTo>
                  <a:lnTo>
                    <a:pt x="6297" y="2406"/>
                  </a:lnTo>
                  <a:lnTo>
                    <a:pt x="6239" y="2447"/>
                  </a:lnTo>
                  <a:lnTo>
                    <a:pt x="3694" y="4297"/>
                  </a:lnTo>
                  <a:lnTo>
                    <a:pt x="3627" y="4344"/>
                  </a:lnTo>
                  <a:lnTo>
                    <a:pt x="3661" y="4417"/>
                  </a:lnTo>
                  <a:cubicBezTo>
                    <a:pt x="4086" y="5337"/>
                    <a:pt x="4515" y="6263"/>
                    <a:pt x="4955" y="7210"/>
                  </a:cubicBezTo>
                  <a:lnTo>
                    <a:pt x="4955" y="7210"/>
                  </a:lnTo>
                  <a:lnTo>
                    <a:pt x="3501" y="9398"/>
                  </a:lnTo>
                  <a:lnTo>
                    <a:pt x="810" y="9256"/>
                  </a:lnTo>
                  <a:lnTo>
                    <a:pt x="719" y="9256"/>
                  </a:lnTo>
                  <a:lnTo>
                    <a:pt x="719" y="9342"/>
                  </a:lnTo>
                  <a:cubicBezTo>
                    <a:pt x="484" y="10461"/>
                    <a:pt x="244" y="11591"/>
                    <a:pt x="0" y="12735"/>
                  </a:cubicBezTo>
                  <a:lnTo>
                    <a:pt x="0" y="12821"/>
                  </a:lnTo>
                  <a:lnTo>
                    <a:pt x="82" y="12855"/>
                  </a:lnTo>
                  <a:lnTo>
                    <a:pt x="2670" y="13805"/>
                  </a:lnTo>
                  <a:lnTo>
                    <a:pt x="2670" y="13805"/>
                  </a:lnTo>
                  <a:cubicBezTo>
                    <a:pt x="2741" y="14703"/>
                    <a:pt x="2812" y="15608"/>
                    <a:pt x="2883" y="16520"/>
                  </a:cubicBezTo>
                  <a:lnTo>
                    <a:pt x="2883" y="16520"/>
                  </a:lnTo>
                  <a:cubicBezTo>
                    <a:pt x="2026" y="17017"/>
                    <a:pt x="1158" y="17514"/>
                    <a:pt x="290" y="18011"/>
                  </a:cubicBezTo>
                  <a:lnTo>
                    <a:pt x="231" y="18044"/>
                  </a:lnTo>
                  <a:lnTo>
                    <a:pt x="145" y="18094"/>
                  </a:lnTo>
                  <a:lnTo>
                    <a:pt x="186" y="18184"/>
                  </a:lnTo>
                  <a:cubicBezTo>
                    <a:pt x="629" y="19188"/>
                    <a:pt x="1070" y="20193"/>
                    <a:pt x="1483" y="21122"/>
                  </a:cubicBezTo>
                  <a:lnTo>
                    <a:pt x="1517" y="21201"/>
                  </a:lnTo>
                  <a:lnTo>
                    <a:pt x="1598" y="21201"/>
                  </a:lnTo>
                  <a:lnTo>
                    <a:pt x="4348" y="20771"/>
                  </a:lnTo>
                  <a:lnTo>
                    <a:pt x="4348" y="20771"/>
                  </a:lnTo>
                  <a:lnTo>
                    <a:pt x="6125" y="22826"/>
                  </a:lnTo>
                  <a:lnTo>
                    <a:pt x="6125" y="22826"/>
                  </a:lnTo>
                  <a:cubicBezTo>
                    <a:pt x="5798" y="23728"/>
                    <a:pt x="5475" y="24636"/>
                    <a:pt x="5177" y="25444"/>
                  </a:cubicBezTo>
                  <a:lnTo>
                    <a:pt x="5148" y="25518"/>
                  </a:lnTo>
                  <a:lnTo>
                    <a:pt x="5213" y="25568"/>
                  </a:lnTo>
                  <a:lnTo>
                    <a:pt x="7788" y="27382"/>
                  </a:lnTo>
                  <a:lnTo>
                    <a:pt x="7863" y="27436"/>
                  </a:lnTo>
                  <a:lnTo>
                    <a:pt x="7924" y="27366"/>
                  </a:lnTo>
                  <a:lnTo>
                    <a:pt x="9890" y="25242"/>
                  </a:lnTo>
                  <a:lnTo>
                    <a:pt x="12561" y="25962"/>
                  </a:lnTo>
                  <a:lnTo>
                    <a:pt x="12561" y="25962"/>
                  </a:lnTo>
                  <a:lnTo>
                    <a:pt x="13411" y="28798"/>
                  </a:lnTo>
                  <a:lnTo>
                    <a:pt x="13436" y="28873"/>
                  </a:lnTo>
                  <a:lnTo>
                    <a:pt x="13515" y="28873"/>
                  </a:lnTo>
                  <a:lnTo>
                    <a:pt x="16609" y="28658"/>
                  </a:lnTo>
                  <a:lnTo>
                    <a:pt x="16651" y="28658"/>
                  </a:lnTo>
                  <a:lnTo>
                    <a:pt x="16651" y="28584"/>
                  </a:lnTo>
                  <a:cubicBezTo>
                    <a:pt x="16804" y="27701"/>
                    <a:pt x="16938" y="26832"/>
                    <a:pt x="17056" y="26046"/>
                  </a:cubicBezTo>
                  <a:lnTo>
                    <a:pt x="17056" y="26046"/>
                  </a:lnTo>
                  <a:lnTo>
                    <a:pt x="19613" y="24572"/>
                  </a:lnTo>
                  <a:lnTo>
                    <a:pt x="19613" y="24572"/>
                  </a:lnTo>
                  <a:lnTo>
                    <a:pt x="21744" y="26270"/>
                  </a:lnTo>
                  <a:lnTo>
                    <a:pt x="21798" y="26313"/>
                  </a:lnTo>
                  <a:lnTo>
                    <a:pt x="21848" y="26276"/>
                  </a:lnTo>
                  <a:lnTo>
                    <a:pt x="24591" y="24209"/>
                  </a:lnTo>
                  <a:lnTo>
                    <a:pt x="24649" y="24168"/>
                  </a:lnTo>
                  <a:lnTo>
                    <a:pt x="24613" y="24106"/>
                  </a:lnTo>
                  <a:cubicBezTo>
                    <a:pt x="24133" y="23274"/>
                    <a:pt x="23669" y="22465"/>
                    <a:pt x="23241" y="21727"/>
                  </a:cubicBezTo>
                  <a:lnTo>
                    <a:pt x="23241" y="21727"/>
                  </a:lnTo>
                  <a:lnTo>
                    <a:pt x="24610" y="19378"/>
                  </a:lnTo>
                  <a:lnTo>
                    <a:pt x="24610" y="19378"/>
                  </a:lnTo>
                  <a:lnTo>
                    <a:pt x="27351" y="19573"/>
                  </a:lnTo>
                  <a:lnTo>
                    <a:pt x="27401" y="19573"/>
                  </a:lnTo>
                  <a:lnTo>
                    <a:pt x="27401" y="19519"/>
                  </a:lnTo>
                  <a:cubicBezTo>
                    <a:pt x="27690" y="18379"/>
                    <a:pt x="27975" y="17313"/>
                    <a:pt x="28226" y="16363"/>
                  </a:cubicBezTo>
                  <a:lnTo>
                    <a:pt x="28226" y="16322"/>
                  </a:lnTo>
                  <a:lnTo>
                    <a:pt x="28190" y="16322"/>
                  </a:lnTo>
                  <a:lnTo>
                    <a:pt x="25816" y="15044"/>
                  </a:lnTo>
                  <a:lnTo>
                    <a:pt x="25816" y="15044"/>
                  </a:lnTo>
                  <a:cubicBezTo>
                    <a:pt x="25691" y="13925"/>
                    <a:pt x="25582" y="12976"/>
                    <a:pt x="25491" y="12207"/>
                  </a:cubicBezTo>
                  <a:lnTo>
                    <a:pt x="25491" y="12207"/>
                  </a:lnTo>
                  <a:lnTo>
                    <a:pt x="27211" y="11020"/>
                  </a:lnTo>
                  <a:lnTo>
                    <a:pt x="27624" y="10718"/>
                  </a:lnTo>
                  <a:lnTo>
                    <a:pt x="27765" y="10616"/>
                  </a:lnTo>
                  <a:lnTo>
                    <a:pt x="27629" y="10706"/>
                  </a:lnTo>
                  <a:lnTo>
                    <a:pt x="27183" y="11000"/>
                  </a:lnTo>
                  <a:lnTo>
                    <a:pt x="25452" y="12149"/>
                  </a:lnTo>
                  <a:lnTo>
                    <a:pt x="25452" y="12170"/>
                  </a:lnTo>
                  <a:lnTo>
                    <a:pt x="25758" y="15062"/>
                  </a:lnTo>
                  <a:lnTo>
                    <a:pt x="25758" y="15087"/>
                  </a:lnTo>
                  <a:lnTo>
                    <a:pt x="28105" y="16368"/>
                  </a:lnTo>
                  <a:lnTo>
                    <a:pt x="28105" y="16368"/>
                  </a:lnTo>
                  <a:cubicBezTo>
                    <a:pt x="27850" y="17293"/>
                    <a:pt x="27567" y="18324"/>
                    <a:pt x="27267" y="19429"/>
                  </a:cubicBezTo>
                  <a:lnTo>
                    <a:pt x="27267" y="19429"/>
                  </a:lnTo>
                  <a:lnTo>
                    <a:pt x="24535" y="19223"/>
                  </a:lnTo>
                  <a:lnTo>
                    <a:pt x="24493" y="19223"/>
                  </a:lnTo>
                  <a:lnTo>
                    <a:pt x="24468" y="19259"/>
                  </a:lnTo>
                  <a:lnTo>
                    <a:pt x="23114" y="21680"/>
                  </a:lnTo>
                  <a:lnTo>
                    <a:pt x="23092" y="21716"/>
                  </a:lnTo>
                  <a:lnTo>
                    <a:pt x="23114" y="21753"/>
                  </a:lnTo>
                  <a:cubicBezTo>
                    <a:pt x="23527" y="22499"/>
                    <a:pt x="23982" y="23300"/>
                    <a:pt x="24455" y="24102"/>
                  </a:cubicBezTo>
                  <a:lnTo>
                    <a:pt x="24455" y="24102"/>
                  </a:lnTo>
                  <a:lnTo>
                    <a:pt x="21804" y="26072"/>
                  </a:lnTo>
                  <a:lnTo>
                    <a:pt x="19685" y="24377"/>
                  </a:lnTo>
                  <a:lnTo>
                    <a:pt x="19635" y="24341"/>
                  </a:lnTo>
                  <a:lnTo>
                    <a:pt x="19585" y="24370"/>
                  </a:lnTo>
                  <a:lnTo>
                    <a:pt x="16929" y="25890"/>
                  </a:lnTo>
                  <a:lnTo>
                    <a:pt x="16892" y="25911"/>
                  </a:lnTo>
                  <a:lnTo>
                    <a:pt x="16892" y="25956"/>
                  </a:lnTo>
                  <a:cubicBezTo>
                    <a:pt x="16759" y="26731"/>
                    <a:pt x="16627" y="27587"/>
                    <a:pt x="16491" y="28462"/>
                  </a:cubicBezTo>
                  <a:lnTo>
                    <a:pt x="16491" y="28462"/>
                  </a:lnTo>
                  <a:lnTo>
                    <a:pt x="13547" y="28658"/>
                  </a:lnTo>
                  <a:lnTo>
                    <a:pt x="13547" y="28658"/>
                  </a:lnTo>
                  <a:cubicBezTo>
                    <a:pt x="13286" y="27770"/>
                    <a:pt x="12996" y="26812"/>
                    <a:pt x="12706" y="25841"/>
                  </a:cubicBezTo>
                  <a:lnTo>
                    <a:pt x="12706" y="25787"/>
                  </a:lnTo>
                  <a:lnTo>
                    <a:pt x="12652" y="25787"/>
                  </a:lnTo>
                  <a:lnTo>
                    <a:pt x="9868" y="25030"/>
                  </a:lnTo>
                  <a:lnTo>
                    <a:pt x="9805" y="25030"/>
                  </a:lnTo>
                  <a:lnTo>
                    <a:pt x="9764" y="25077"/>
                  </a:lnTo>
                  <a:lnTo>
                    <a:pt x="7810" y="27188"/>
                  </a:lnTo>
                  <a:lnTo>
                    <a:pt x="7810" y="27188"/>
                  </a:lnTo>
                  <a:lnTo>
                    <a:pt x="5387" y="25473"/>
                  </a:lnTo>
                  <a:lnTo>
                    <a:pt x="5387" y="25473"/>
                  </a:lnTo>
                  <a:cubicBezTo>
                    <a:pt x="5684" y="24655"/>
                    <a:pt x="6006" y="23769"/>
                    <a:pt x="6334" y="22874"/>
                  </a:cubicBezTo>
                  <a:lnTo>
                    <a:pt x="6334" y="22816"/>
                  </a:lnTo>
                  <a:lnTo>
                    <a:pt x="6293" y="22766"/>
                  </a:lnTo>
                  <a:cubicBezTo>
                    <a:pt x="5707" y="22093"/>
                    <a:pt x="5075" y="21358"/>
                    <a:pt x="4433" y="20618"/>
                  </a:cubicBezTo>
                  <a:lnTo>
                    <a:pt x="4392" y="20577"/>
                  </a:lnTo>
                  <a:lnTo>
                    <a:pt x="4334" y="20577"/>
                  </a:lnTo>
                  <a:lnTo>
                    <a:pt x="1608" y="20999"/>
                  </a:lnTo>
                  <a:lnTo>
                    <a:pt x="1608" y="20999"/>
                  </a:lnTo>
                  <a:lnTo>
                    <a:pt x="384" y="18218"/>
                  </a:lnTo>
                  <a:lnTo>
                    <a:pt x="384" y="18218"/>
                  </a:lnTo>
                  <a:lnTo>
                    <a:pt x="3011" y="16712"/>
                  </a:lnTo>
                  <a:lnTo>
                    <a:pt x="3074" y="16676"/>
                  </a:lnTo>
                  <a:lnTo>
                    <a:pt x="3074" y="16609"/>
                  </a:lnTo>
                  <a:cubicBezTo>
                    <a:pt x="2999" y="15650"/>
                    <a:pt x="2925" y="14701"/>
                    <a:pt x="2850" y="13759"/>
                  </a:cubicBezTo>
                  <a:lnTo>
                    <a:pt x="2850" y="13692"/>
                  </a:lnTo>
                  <a:lnTo>
                    <a:pt x="2789" y="13667"/>
                  </a:lnTo>
                  <a:lnTo>
                    <a:pt x="258" y="12692"/>
                  </a:lnTo>
                  <a:lnTo>
                    <a:pt x="258" y="12692"/>
                  </a:lnTo>
                  <a:cubicBezTo>
                    <a:pt x="485" y="11606"/>
                    <a:pt x="712" y="10535"/>
                    <a:pt x="936" y="9478"/>
                  </a:cubicBezTo>
                  <a:lnTo>
                    <a:pt x="936" y="9478"/>
                  </a:lnTo>
                  <a:lnTo>
                    <a:pt x="3598" y="9618"/>
                  </a:lnTo>
                  <a:lnTo>
                    <a:pt x="3656" y="9618"/>
                  </a:lnTo>
                  <a:lnTo>
                    <a:pt x="3688" y="9569"/>
                  </a:lnTo>
                  <a:lnTo>
                    <a:pt x="5202" y="7284"/>
                  </a:lnTo>
                  <a:lnTo>
                    <a:pt x="5234" y="7239"/>
                  </a:lnTo>
                  <a:lnTo>
                    <a:pt x="5209" y="7185"/>
                  </a:lnTo>
                  <a:lnTo>
                    <a:pt x="3922" y="4413"/>
                  </a:lnTo>
                  <a:lnTo>
                    <a:pt x="3922" y="4413"/>
                  </a:lnTo>
                  <a:lnTo>
                    <a:pt x="6338" y="2649"/>
                  </a:lnTo>
                  <a:lnTo>
                    <a:pt x="6338" y="2649"/>
                  </a:lnTo>
                  <a:lnTo>
                    <a:pt x="8817" y="4408"/>
                  </a:lnTo>
                  <a:lnTo>
                    <a:pt x="8862" y="4442"/>
                  </a:lnTo>
                  <a:lnTo>
                    <a:pt x="8916" y="4417"/>
                  </a:lnTo>
                  <a:lnTo>
                    <a:pt x="11283" y="3211"/>
                  </a:lnTo>
                  <a:lnTo>
                    <a:pt x="11329" y="3186"/>
                  </a:lnTo>
                  <a:lnTo>
                    <a:pt x="11329" y="3136"/>
                  </a:lnTo>
                  <a:cubicBezTo>
                    <a:pt x="11388" y="2237"/>
                    <a:pt x="11445" y="1369"/>
                    <a:pt x="11501" y="517"/>
                  </a:cubicBezTo>
                  <a:lnTo>
                    <a:pt x="11501" y="517"/>
                  </a:lnTo>
                  <a:lnTo>
                    <a:pt x="14536" y="193"/>
                  </a:lnTo>
                  <a:lnTo>
                    <a:pt x="14536" y="193"/>
                  </a:lnTo>
                  <a:cubicBezTo>
                    <a:pt x="14900" y="1244"/>
                    <a:pt x="15244" y="2243"/>
                    <a:pt x="15579" y="3206"/>
                  </a:cubicBezTo>
                  <a:lnTo>
                    <a:pt x="15579" y="3252"/>
                  </a:lnTo>
                  <a:lnTo>
                    <a:pt x="15624" y="3252"/>
                  </a:lnTo>
                  <a:lnTo>
                    <a:pt x="18207" y="3690"/>
                  </a:lnTo>
                  <a:lnTo>
                    <a:pt x="18249" y="3690"/>
                  </a:lnTo>
                  <a:lnTo>
                    <a:pt x="18274" y="3661"/>
                  </a:lnTo>
                  <a:cubicBezTo>
                    <a:pt x="18975" y="2955"/>
                    <a:pt x="19613" y="2309"/>
                    <a:pt x="20222" y="1687"/>
                  </a:cubicBezTo>
                  <a:lnTo>
                    <a:pt x="20222" y="1687"/>
                  </a:lnTo>
                  <a:lnTo>
                    <a:pt x="22792" y="3380"/>
                  </a:lnTo>
                  <a:lnTo>
                    <a:pt x="22792" y="3380"/>
                  </a:lnTo>
                  <a:cubicBezTo>
                    <a:pt x="22420" y="4302"/>
                    <a:pt x="22103" y="5085"/>
                    <a:pt x="21802" y="5813"/>
                  </a:cubicBezTo>
                  <a:lnTo>
                    <a:pt x="21802" y="5870"/>
                  </a:lnTo>
                  <a:lnTo>
                    <a:pt x="23782" y="8350"/>
                  </a:lnTo>
                  <a:lnTo>
                    <a:pt x="23782" y="8371"/>
                  </a:lnTo>
                  <a:lnTo>
                    <a:pt x="23806" y="8371"/>
                  </a:lnTo>
                  <a:lnTo>
                    <a:pt x="26159" y="8016"/>
                  </a:lnTo>
                  <a:lnTo>
                    <a:pt x="26159" y="8016"/>
                  </a:lnTo>
                  <a:lnTo>
                    <a:pt x="27318" y="9999"/>
                  </a:lnTo>
                  <a:cubicBezTo>
                    <a:pt x="27446" y="10210"/>
                    <a:pt x="27541" y="10379"/>
                    <a:pt x="27607" y="10486"/>
                  </a:cubicBezTo>
                  <a:cubicBezTo>
                    <a:pt x="27674" y="10592"/>
                    <a:pt x="27711" y="10648"/>
                    <a:pt x="27711" y="10648"/>
                  </a:cubicBezTo>
                  <a:cubicBezTo>
                    <a:pt x="27711" y="10648"/>
                    <a:pt x="27686" y="10598"/>
                    <a:pt x="27624" y="10490"/>
                  </a:cubicBezTo>
                  <a:lnTo>
                    <a:pt x="27351" y="9999"/>
                  </a:lnTo>
                  <a:lnTo>
                    <a:pt x="26215" y="7978"/>
                  </a:lnTo>
                  <a:lnTo>
                    <a:pt x="26215" y="7958"/>
                  </a:lnTo>
                  <a:lnTo>
                    <a:pt x="26194" y="7958"/>
                  </a:lnTo>
                  <a:lnTo>
                    <a:pt x="23843" y="8291"/>
                  </a:lnTo>
                  <a:lnTo>
                    <a:pt x="23843" y="8291"/>
                  </a:lnTo>
                  <a:lnTo>
                    <a:pt x="21901" y="5837"/>
                  </a:lnTo>
                  <a:lnTo>
                    <a:pt x="21901" y="5837"/>
                  </a:lnTo>
                  <a:cubicBezTo>
                    <a:pt x="22202" y="5089"/>
                    <a:pt x="22529" y="4307"/>
                    <a:pt x="22905" y="3396"/>
                  </a:cubicBezTo>
                  <a:lnTo>
                    <a:pt x="22905" y="3347"/>
                  </a:lnTo>
                  <a:lnTo>
                    <a:pt x="22864" y="3317"/>
                  </a:lnTo>
                  <a:lnTo>
                    <a:pt x="20208" y="1546"/>
                  </a:lnTo>
                  <a:lnTo>
                    <a:pt x="20158" y="1516"/>
                  </a:lnTo>
                  <a:lnTo>
                    <a:pt x="20117" y="1557"/>
                  </a:lnTo>
                  <a:lnTo>
                    <a:pt x="18135" y="3543"/>
                  </a:lnTo>
                  <a:lnTo>
                    <a:pt x="15626" y="3099"/>
                  </a:lnTo>
                  <a:lnTo>
                    <a:pt x="15626" y="3099"/>
                  </a:lnTo>
                  <a:lnTo>
                    <a:pt x="14584" y="66"/>
                  </a:lnTo>
                  <a:lnTo>
                    <a:pt x="145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7" name="Google Shape;5088;p108">
              <a:extLst>
                <a:ext uri="{FF2B5EF4-FFF2-40B4-BE49-F238E27FC236}">
                  <a16:creationId xmlns:a16="http://schemas.microsoft.com/office/drawing/2014/main" id="{31848CE0-16A9-482A-A765-832BB80ECCD5}"/>
                </a:ext>
              </a:extLst>
            </p:cNvPr>
            <p:cNvSpPr/>
            <p:nvPr/>
          </p:nvSpPr>
          <p:spPr>
            <a:xfrm>
              <a:off x="507525" y="4541300"/>
              <a:ext cx="6572325" cy="5400"/>
            </a:xfrm>
            <a:custGeom>
              <a:avLst/>
              <a:gdLst/>
              <a:ahLst/>
              <a:cxnLst/>
              <a:rect l="l" t="t" r="r" b="b"/>
              <a:pathLst>
                <a:path w="262893" h="216" extrusionOk="0">
                  <a:moveTo>
                    <a:pt x="131452" y="1"/>
                  </a:moveTo>
                  <a:cubicBezTo>
                    <a:pt x="58844" y="1"/>
                    <a:pt x="0" y="46"/>
                    <a:pt x="0" y="109"/>
                  </a:cubicBezTo>
                  <a:cubicBezTo>
                    <a:pt x="0" y="170"/>
                    <a:pt x="58867" y="215"/>
                    <a:pt x="131452" y="215"/>
                  </a:cubicBezTo>
                  <a:cubicBezTo>
                    <a:pt x="204037" y="215"/>
                    <a:pt x="262892" y="170"/>
                    <a:pt x="262892" y="109"/>
                  </a:cubicBezTo>
                  <a:cubicBezTo>
                    <a:pt x="262892" y="50"/>
                    <a:pt x="204062" y="1"/>
                    <a:pt x="13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5089;p108">
              <a:extLst>
                <a:ext uri="{FF2B5EF4-FFF2-40B4-BE49-F238E27FC236}">
                  <a16:creationId xmlns:a16="http://schemas.microsoft.com/office/drawing/2014/main" id="{CA57CAF9-F590-4B7A-A983-D094C368832A}"/>
                </a:ext>
              </a:extLst>
            </p:cNvPr>
            <p:cNvSpPr/>
            <p:nvPr/>
          </p:nvSpPr>
          <p:spPr>
            <a:xfrm>
              <a:off x="4638025" y="3083875"/>
              <a:ext cx="2171025" cy="1457975"/>
            </a:xfrm>
            <a:custGeom>
              <a:avLst/>
              <a:gdLst/>
              <a:ahLst/>
              <a:cxnLst/>
              <a:rect l="l" t="t" r="r" b="b"/>
              <a:pathLst>
                <a:path w="86841" h="58319" extrusionOk="0">
                  <a:moveTo>
                    <a:pt x="21269" y="1"/>
                  </a:moveTo>
                  <a:cubicBezTo>
                    <a:pt x="20827" y="2"/>
                    <a:pt x="20434" y="281"/>
                    <a:pt x="20286" y="699"/>
                  </a:cubicBezTo>
                  <a:lnTo>
                    <a:pt x="0" y="58318"/>
                  </a:lnTo>
                  <a:lnTo>
                    <a:pt x="63838" y="58318"/>
                  </a:lnTo>
                  <a:lnTo>
                    <a:pt x="86563" y="1480"/>
                  </a:lnTo>
                  <a:cubicBezTo>
                    <a:pt x="86840" y="793"/>
                    <a:pt x="86335" y="41"/>
                    <a:pt x="85594" y="41"/>
                  </a:cubicBezTo>
                  <a:cubicBezTo>
                    <a:pt x="85593" y="41"/>
                    <a:pt x="85592" y="41"/>
                    <a:pt x="85592" y="41"/>
                  </a:cubicBezTo>
                  <a:lnTo>
                    <a:pt x="21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5090;p108">
              <a:extLst>
                <a:ext uri="{FF2B5EF4-FFF2-40B4-BE49-F238E27FC236}">
                  <a16:creationId xmlns:a16="http://schemas.microsoft.com/office/drawing/2014/main" id="{6E391AB3-2900-42AF-8E2F-2EFF7B165C7C}"/>
                </a:ext>
              </a:extLst>
            </p:cNvPr>
            <p:cNvSpPr/>
            <p:nvPr/>
          </p:nvSpPr>
          <p:spPr>
            <a:xfrm>
              <a:off x="4708200" y="3141925"/>
              <a:ext cx="2009775" cy="1302200"/>
            </a:xfrm>
            <a:custGeom>
              <a:avLst/>
              <a:gdLst/>
              <a:ahLst/>
              <a:cxnLst/>
              <a:rect l="l" t="t" r="r" b="b"/>
              <a:pathLst>
                <a:path w="80391" h="52088" extrusionOk="0">
                  <a:moveTo>
                    <a:pt x="19186" y="1"/>
                  </a:moveTo>
                  <a:cubicBezTo>
                    <a:pt x="18939" y="1"/>
                    <a:pt x="18718" y="157"/>
                    <a:pt x="18632" y="389"/>
                  </a:cubicBezTo>
                  <a:lnTo>
                    <a:pt x="135" y="51311"/>
                  </a:lnTo>
                  <a:cubicBezTo>
                    <a:pt x="1" y="51691"/>
                    <a:pt x="284" y="52088"/>
                    <a:pt x="683" y="52088"/>
                  </a:cubicBezTo>
                  <a:cubicBezTo>
                    <a:pt x="687" y="52088"/>
                    <a:pt x="692" y="52088"/>
                    <a:pt x="696" y="52088"/>
                  </a:cubicBezTo>
                  <a:lnTo>
                    <a:pt x="58825" y="52088"/>
                  </a:lnTo>
                  <a:cubicBezTo>
                    <a:pt x="58827" y="52088"/>
                    <a:pt x="58828" y="52088"/>
                    <a:pt x="58829" y="52088"/>
                  </a:cubicBezTo>
                  <a:cubicBezTo>
                    <a:pt x="59069" y="52088"/>
                    <a:pt x="59286" y="51943"/>
                    <a:pt x="59379" y="51720"/>
                  </a:cubicBezTo>
                  <a:lnTo>
                    <a:pt x="80239" y="798"/>
                  </a:lnTo>
                  <a:cubicBezTo>
                    <a:pt x="80391" y="419"/>
                    <a:pt x="80112" y="4"/>
                    <a:pt x="79703" y="1"/>
                  </a:cubicBezTo>
                  <a:lnTo>
                    <a:pt x="19190" y="1"/>
                  </a:lnTo>
                  <a:cubicBezTo>
                    <a:pt x="19189" y="1"/>
                    <a:pt x="19187" y="1"/>
                    <a:pt x="19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5091;p108">
              <a:extLst>
                <a:ext uri="{FF2B5EF4-FFF2-40B4-BE49-F238E27FC236}">
                  <a16:creationId xmlns:a16="http://schemas.microsoft.com/office/drawing/2014/main" id="{D187E593-BC76-4955-8706-76A1DB30D3E7}"/>
                </a:ext>
              </a:extLst>
            </p:cNvPr>
            <p:cNvSpPr/>
            <p:nvPr/>
          </p:nvSpPr>
          <p:spPr>
            <a:xfrm>
              <a:off x="4065600" y="4444100"/>
              <a:ext cx="2168100" cy="100000"/>
            </a:xfrm>
            <a:custGeom>
              <a:avLst/>
              <a:gdLst/>
              <a:ahLst/>
              <a:cxnLst/>
              <a:rect l="l" t="t" r="r" b="b"/>
              <a:pathLst>
                <a:path w="86724" h="4000" extrusionOk="0">
                  <a:moveTo>
                    <a:pt x="0" y="1"/>
                  </a:moveTo>
                  <a:lnTo>
                    <a:pt x="0" y="4000"/>
                  </a:lnTo>
                  <a:lnTo>
                    <a:pt x="86723" y="4000"/>
                  </a:lnTo>
                  <a:lnTo>
                    <a:pt x="84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5092;p108">
              <a:extLst>
                <a:ext uri="{FF2B5EF4-FFF2-40B4-BE49-F238E27FC236}">
                  <a16:creationId xmlns:a16="http://schemas.microsoft.com/office/drawing/2014/main" id="{F2DCC2AB-F923-44EA-94CF-74F8E762B949}"/>
                </a:ext>
              </a:extLst>
            </p:cNvPr>
            <p:cNvSpPr/>
            <p:nvPr/>
          </p:nvSpPr>
          <p:spPr>
            <a:xfrm>
              <a:off x="3403475" y="3176000"/>
              <a:ext cx="1529425" cy="891700"/>
            </a:xfrm>
            <a:custGeom>
              <a:avLst/>
              <a:gdLst/>
              <a:ahLst/>
              <a:cxnLst/>
              <a:rect l="l" t="t" r="r" b="b"/>
              <a:pathLst>
                <a:path w="61177" h="35668" extrusionOk="0">
                  <a:moveTo>
                    <a:pt x="47363" y="1"/>
                  </a:moveTo>
                  <a:cubicBezTo>
                    <a:pt x="47363" y="1"/>
                    <a:pt x="45614" y="20774"/>
                    <a:pt x="41850" y="21786"/>
                  </a:cubicBezTo>
                  <a:cubicBezTo>
                    <a:pt x="37995" y="22822"/>
                    <a:pt x="33930" y="23179"/>
                    <a:pt x="30141" y="23179"/>
                  </a:cubicBezTo>
                  <a:cubicBezTo>
                    <a:pt x="23860" y="23179"/>
                    <a:pt x="18334" y="22197"/>
                    <a:pt x="15767" y="21691"/>
                  </a:cubicBezTo>
                  <a:cubicBezTo>
                    <a:pt x="15304" y="21278"/>
                    <a:pt x="14771" y="20815"/>
                    <a:pt x="14168" y="20221"/>
                  </a:cubicBezTo>
                  <a:cubicBezTo>
                    <a:pt x="13657" y="19704"/>
                    <a:pt x="13238" y="19102"/>
                    <a:pt x="12929" y="18445"/>
                  </a:cubicBezTo>
                  <a:cubicBezTo>
                    <a:pt x="12500" y="17638"/>
                    <a:pt x="12185" y="16778"/>
                    <a:pt x="11990" y="15887"/>
                  </a:cubicBezTo>
                  <a:cubicBezTo>
                    <a:pt x="11929" y="15375"/>
                    <a:pt x="11507" y="15069"/>
                    <a:pt x="11108" y="15069"/>
                  </a:cubicBezTo>
                  <a:cubicBezTo>
                    <a:pt x="10863" y="15069"/>
                    <a:pt x="10627" y="15184"/>
                    <a:pt x="10487" y="15437"/>
                  </a:cubicBezTo>
                  <a:cubicBezTo>
                    <a:pt x="10119" y="16102"/>
                    <a:pt x="9966" y="18643"/>
                    <a:pt x="11346" y="20957"/>
                  </a:cubicBezTo>
                  <a:cubicBezTo>
                    <a:pt x="11577" y="21513"/>
                    <a:pt x="11314" y="22151"/>
                    <a:pt x="10758" y="22382"/>
                  </a:cubicBezTo>
                  <a:cubicBezTo>
                    <a:pt x="10705" y="22404"/>
                    <a:pt x="10649" y="22422"/>
                    <a:pt x="10594" y="22435"/>
                  </a:cubicBezTo>
                  <a:cubicBezTo>
                    <a:pt x="8854" y="23080"/>
                    <a:pt x="2723" y="24985"/>
                    <a:pt x="1731" y="25451"/>
                  </a:cubicBezTo>
                  <a:cubicBezTo>
                    <a:pt x="850" y="25864"/>
                    <a:pt x="0" y="26616"/>
                    <a:pt x="925" y="26770"/>
                  </a:cubicBezTo>
                  <a:cubicBezTo>
                    <a:pt x="1012" y="26784"/>
                    <a:pt x="1136" y="26791"/>
                    <a:pt x="1289" y="26791"/>
                  </a:cubicBezTo>
                  <a:cubicBezTo>
                    <a:pt x="2317" y="26791"/>
                    <a:pt x="4658" y="26498"/>
                    <a:pt x="5973" y="26322"/>
                  </a:cubicBezTo>
                  <a:lnTo>
                    <a:pt x="5973" y="26322"/>
                  </a:lnTo>
                  <a:cubicBezTo>
                    <a:pt x="4143" y="26591"/>
                    <a:pt x="300" y="27245"/>
                    <a:pt x="425" y="27976"/>
                  </a:cubicBezTo>
                  <a:cubicBezTo>
                    <a:pt x="486" y="28340"/>
                    <a:pt x="1050" y="28600"/>
                    <a:pt x="2261" y="28600"/>
                  </a:cubicBezTo>
                  <a:cubicBezTo>
                    <a:pt x="2466" y="28600"/>
                    <a:pt x="2691" y="28592"/>
                    <a:pt x="2935" y="28576"/>
                  </a:cubicBezTo>
                  <a:lnTo>
                    <a:pt x="2935" y="28576"/>
                  </a:lnTo>
                  <a:cubicBezTo>
                    <a:pt x="1829" y="28793"/>
                    <a:pt x="852" y="29039"/>
                    <a:pt x="628" y="29264"/>
                  </a:cubicBezTo>
                  <a:cubicBezTo>
                    <a:pt x="48" y="29847"/>
                    <a:pt x="1057" y="30008"/>
                    <a:pt x="2345" y="30008"/>
                  </a:cubicBezTo>
                  <a:cubicBezTo>
                    <a:pt x="3928" y="30008"/>
                    <a:pt x="5933" y="29766"/>
                    <a:pt x="5933" y="29765"/>
                  </a:cubicBezTo>
                  <a:lnTo>
                    <a:pt x="5933" y="29765"/>
                  </a:lnTo>
                  <a:cubicBezTo>
                    <a:pt x="1313" y="30364"/>
                    <a:pt x="1363" y="30125"/>
                    <a:pt x="1313" y="30757"/>
                  </a:cubicBezTo>
                  <a:cubicBezTo>
                    <a:pt x="1277" y="31232"/>
                    <a:pt x="2323" y="31422"/>
                    <a:pt x="4860" y="31451"/>
                  </a:cubicBezTo>
                  <a:cubicBezTo>
                    <a:pt x="6925" y="31476"/>
                    <a:pt x="9040" y="31912"/>
                    <a:pt x="12171" y="32124"/>
                  </a:cubicBezTo>
                  <a:cubicBezTo>
                    <a:pt x="12171" y="32124"/>
                    <a:pt x="24699" y="35667"/>
                    <a:pt x="36629" y="35667"/>
                  </a:cubicBezTo>
                  <a:cubicBezTo>
                    <a:pt x="45910" y="35667"/>
                    <a:pt x="54829" y="33523"/>
                    <a:pt x="57207" y="25898"/>
                  </a:cubicBezTo>
                  <a:cubicBezTo>
                    <a:pt x="60144" y="16503"/>
                    <a:pt x="60162" y="12929"/>
                    <a:pt x="61177" y="6773"/>
                  </a:cubicBezTo>
                  <a:lnTo>
                    <a:pt x="4736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5093;p108">
              <a:extLst>
                <a:ext uri="{FF2B5EF4-FFF2-40B4-BE49-F238E27FC236}">
                  <a16:creationId xmlns:a16="http://schemas.microsoft.com/office/drawing/2014/main" id="{B45EF691-ED0C-4153-9923-C8024856D0F8}"/>
                </a:ext>
              </a:extLst>
            </p:cNvPr>
            <p:cNvSpPr/>
            <p:nvPr/>
          </p:nvSpPr>
          <p:spPr>
            <a:xfrm>
              <a:off x="3462550" y="3911250"/>
              <a:ext cx="158600" cy="19650"/>
            </a:xfrm>
            <a:custGeom>
              <a:avLst/>
              <a:gdLst/>
              <a:ahLst/>
              <a:cxnLst/>
              <a:rect l="l" t="t" r="r" b="b"/>
              <a:pathLst>
                <a:path w="6344" h="786" extrusionOk="0">
                  <a:moveTo>
                    <a:pt x="5834" y="1"/>
                  </a:moveTo>
                  <a:cubicBezTo>
                    <a:pt x="5265" y="1"/>
                    <a:pt x="4276" y="64"/>
                    <a:pt x="3154" y="182"/>
                  </a:cubicBezTo>
                  <a:cubicBezTo>
                    <a:pt x="1406" y="363"/>
                    <a:pt x="1" y="602"/>
                    <a:pt x="5" y="722"/>
                  </a:cubicBezTo>
                  <a:cubicBezTo>
                    <a:pt x="7" y="765"/>
                    <a:pt x="190" y="785"/>
                    <a:pt x="506" y="785"/>
                  </a:cubicBezTo>
                  <a:cubicBezTo>
                    <a:pt x="1073" y="785"/>
                    <a:pt x="2067" y="720"/>
                    <a:pt x="3195" y="602"/>
                  </a:cubicBezTo>
                  <a:cubicBezTo>
                    <a:pt x="4951" y="421"/>
                    <a:pt x="6344" y="177"/>
                    <a:pt x="6344" y="62"/>
                  </a:cubicBezTo>
                  <a:cubicBezTo>
                    <a:pt x="6338" y="21"/>
                    <a:pt x="6152" y="1"/>
                    <a:pt x="5834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5094;p108">
              <a:extLst>
                <a:ext uri="{FF2B5EF4-FFF2-40B4-BE49-F238E27FC236}">
                  <a16:creationId xmlns:a16="http://schemas.microsoft.com/office/drawing/2014/main" id="{A645759B-E50B-4AF1-B014-BF18FD0CA009}"/>
                </a:ext>
              </a:extLst>
            </p:cNvPr>
            <p:cNvSpPr/>
            <p:nvPr/>
          </p:nvSpPr>
          <p:spPr>
            <a:xfrm>
              <a:off x="3452150" y="3866875"/>
              <a:ext cx="167950" cy="29775"/>
            </a:xfrm>
            <a:custGeom>
              <a:avLst/>
              <a:gdLst/>
              <a:ahLst/>
              <a:cxnLst/>
              <a:rect l="l" t="t" r="r" b="b"/>
              <a:pathLst>
                <a:path w="6718" h="1191" extrusionOk="0">
                  <a:moveTo>
                    <a:pt x="6487" y="1"/>
                  </a:moveTo>
                  <a:cubicBezTo>
                    <a:pt x="5991" y="1"/>
                    <a:pt x="4750" y="147"/>
                    <a:pt x="3326" y="387"/>
                  </a:cubicBezTo>
                  <a:cubicBezTo>
                    <a:pt x="1487" y="696"/>
                    <a:pt x="0" y="1044"/>
                    <a:pt x="21" y="1155"/>
                  </a:cubicBezTo>
                  <a:cubicBezTo>
                    <a:pt x="25" y="1179"/>
                    <a:pt x="102" y="1190"/>
                    <a:pt x="238" y="1190"/>
                  </a:cubicBezTo>
                  <a:cubicBezTo>
                    <a:pt x="727" y="1190"/>
                    <a:pt x="1980" y="1043"/>
                    <a:pt x="3414" y="804"/>
                  </a:cubicBezTo>
                  <a:cubicBezTo>
                    <a:pt x="5247" y="498"/>
                    <a:pt x="6718" y="156"/>
                    <a:pt x="6718" y="39"/>
                  </a:cubicBezTo>
                  <a:cubicBezTo>
                    <a:pt x="6713" y="13"/>
                    <a:pt x="6632" y="1"/>
                    <a:pt x="648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5095;p108">
              <a:extLst>
                <a:ext uri="{FF2B5EF4-FFF2-40B4-BE49-F238E27FC236}">
                  <a16:creationId xmlns:a16="http://schemas.microsoft.com/office/drawing/2014/main" id="{BAB550CA-14C4-401B-BC91-42245366A676}"/>
                </a:ext>
              </a:extLst>
            </p:cNvPr>
            <p:cNvSpPr/>
            <p:nvPr/>
          </p:nvSpPr>
          <p:spPr>
            <a:xfrm>
              <a:off x="3459775" y="3820225"/>
              <a:ext cx="159425" cy="30350"/>
            </a:xfrm>
            <a:custGeom>
              <a:avLst/>
              <a:gdLst/>
              <a:ahLst/>
              <a:cxnLst/>
              <a:rect l="l" t="t" r="r" b="b"/>
              <a:pathLst>
                <a:path w="6377" h="1214" extrusionOk="0">
                  <a:moveTo>
                    <a:pt x="6148" y="1"/>
                  </a:moveTo>
                  <a:cubicBezTo>
                    <a:pt x="5687" y="1"/>
                    <a:pt x="4512" y="153"/>
                    <a:pt x="3148" y="398"/>
                  </a:cubicBezTo>
                  <a:cubicBezTo>
                    <a:pt x="1401" y="712"/>
                    <a:pt x="1" y="1067"/>
                    <a:pt x="21" y="1178"/>
                  </a:cubicBezTo>
                  <a:cubicBezTo>
                    <a:pt x="25" y="1202"/>
                    <a:pt x="96" y="1213"/>
                    <a:pt x="222" y="1213"/>
                  </a:cubicBezTo>
                  <a:cubicBezTo>
                    <a:pt x="677" y="1213"/>
                    <a:pt x="1857" y="1061"/>
                    <a:pt x="3227" y="815"/>
                  </a:cubicBezTo>
                  <a:cubicBezTo>
                    <a:pt x="4975" y="501"/>
                    <a:pt x="6376" y="154"/>
                    <a:pt x="6356" y="38"/>
                  </a:cubicBezTo>
                  <a:cubicBezTo>
                    <a:pt x="6351" y="13"/>
                    <a:pt x="6278" y="1"/>
                    <a:pt x="6148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5096;p108">
              <a:extLst>
                <a:ext uri="{FF2B5EF4-FFF2-40B4-BE49-F238E27FC236}">
                  <a16:creationId xmlns:a16="http://schemas.microsoft.com/office/drawing/2014/main" id="{CB2B98B9-221B-4249-AF65-9555A6A913E4}"/>
                </a:ext>
              </a:extLst>
            </p:cNvPr>
            <p:cNvSpPr/>
            <p:nvPr/>
          </p:nvSpPr>
          <p:spPr>
            <a:xfrm>
              <a:off x="4932800" y="4062450"/>
              <a:ext cx="1003925" cy="374850"/>
            </a:xfrm>
            <a:custGeom>
              <a:avLst/>
              <a:gdLst/>
              <a:ahLst/>
              <a:cxnLst/>
              <a:rect l="l" t="t" r="r" b="b"/>
              <a:pathLst>
                <a:path w="40157" h="14994" extrusionOk="0">
                  <a:moveTo>
                    <a:pt x="37583" y="1"/>
                  </a:moveTo>
                  <a:lnTo>
                    <a:pt x="1537" y="3343"/>
                  </a:lnTo>
                  <a:lnTo>
                    <a:pt x="1" y="14993"/>
                  </a:lnTo>
                  <a:lnTo>
                    <a:pt x="40156" y="14993"/>
                  </a:lnTo>
                  <a:lnTo>
                    <a:pt x="37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5097;p108">
              <a:extLst>
                <a:ext uri="{FF2B5EF4-FFF2-40B4-BE49-F238E27FC236}">
                  <a16:creationId xmlns:a16="http://schemas.microsoft.com/office/drawing/2014/main" id="{6BA93953-A522-4DC0-9E22-F0D141D6C940}"/>
                </a:ext>
              </a:extLst>
            </p:cNvPr>
            <p:cNvSpPr/>
            <p:nvPr/>
          </p:nvSpPr>
          <p:spPr>
            <a:xfrm>
              <a:off x="4543750" y="2775050"/>
              <a:ext cx="330550" cy="530200"/>
            </a:xfrm>
            <a:custGeom>
              <a:avLst/>
              <a:gdLst/>
              <a:ahLst/>
              <a:cxnLst/>
              <a:rect l="l" t="t" r="r" b="b"/>
              <a:pathLst>
                <a:path w="13222" h="21208" extrusionOk="0">
                  <a:moveTo>
                    <a:pt x="5838" y="0"/>
                  </a:moveTo>
                  <a:cubicBezTo>
                    <a:pt x="5838" y="0"/>
                    <a:pt x="0" y="17530"/>
                    <a:pt x="376" y="18228"/>
                  </a:cubicBezTo>
                  <a:lnTo>
                    <a:pt x="13221" y="2120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5098;p108">
              <a:extLst>
                <a:ext uri="{FF2B5EF4-FFF2-40B4-BE49-F238E27FC236}">
                  <a16:creationId xmlns:a16="http://schemas.microsoft.com/office/drawing/2014/main" id="{1A145F65-3124-4C02-83B3-C4CE851DAE22}"/>
                </a:ext>
              </a:extLst>
            </p:cNvPr>
            <p:cNvSpPr/>
            <p:nvPr/>
          </p:nvSpPr>
          <p:spPr>
            <a:xfrm>
              <a:off x="4543750" y="2775050"/>
              <a:ext cx="330550" cy="530200"/>
            </a:xfrm>
            <a:custGeom>
              <a:avLst/>
              <a:gdLst/>
              <a:ahLst/>
              <a:cxnLst/>
              <a:rect l="l" t="t" r="r" b="b"/>
              <a:pathLst>
                <a:path w="13222" h="21208" extrusionOk="0">
                  <a:moveTo>
                    <a:pt x="5838" y="0"/>
                  </a:moveTo>
                  <a:cubicBezTo>
                    <a:pt x="5838" y="0"/>
                    <a:pt x="0" y="17530"/>
                    <a:pt x="376" y="18228"/>
                  </a:cubicBezTo>
                  <a:lnTo>
                    <a:pt x="13221" y="2120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5099;p108">
              <a:extLst>
                <a:ext uri="{FF2B5EF4-FFF2-40B4-BE49-F238E27FC236}">
                  <a16:creationId xmlns:a16="http://schemas.microsoft.com/office/drawing/2014/main" id="{0479284E-F509-41AD-B9D3-32981B56A50E}"/>
                </a:ext>
              </a:extLst>
            </p:cNvPr>
            <p:cNvSpPr/>
            <p:nvPr/>
          </p:nvSpPr>
          <p:spPr>
            <a:xfrm>
              <a:off x="4686250" y="2628225"/>
              <a:ext cx="1216925" cy="1597325"/>
            </a:xfrm>
            <a:custGeom>
              <a:avLst/>
              <a:gdLst/>
              <a:ahLst/>
              <a:cxnLst/>
              <a:rect l="l" t="t" r="r" b="b"/>
              <a:pathLst>
                <a:path w="48677" h="63893" extrusionOk="0">
                  <a:moveTo>
                    <a:pt x="12605" y="0"/>
                  </a:moveTo>
                  <a:cubicBezTo>
                    <a:pt x="11016" y="0"/>
                    <a:pt x="9426" y="102"/>
                    <a:pt x="7843" y="307"/>
                  </a:cubicBezTo>
                  <a:lnTo>
                    <a:pt x="7061" y="411"/>
                  </a:lnTo>
                  <a:cubicBezTo>
                    <a:pt x="3899" y="758"/>
                    <a:pt x="1212" y="2879"/>
                    <a:pt x="138" y="5873"/>
                  </a:cubicBezTo>
                  <a:cubicBezTo>
                    <a:pt x="138" y="5873"/>
                    <a:pt x="1" y="14508"/>
                    <a:pt x="2653" y="20226"/>
                  </a:cubicBezTo>
                  <a:lnTo>
                    <a:pt x="11123" y="38802"/>
                  </a:lnTo>
                  <a:lnTo>
                    <a:pt x="9883" y="63893"/>
                  </a:lnTo>
                  <a:lnTo>
                    <a:pt x="48676" y="59501"/>
                  </a:lnTo>
                  <a:lnTo>
                    <a:pt x="42606" y="35248"/>
                  </a:lnTo>
                  <a:cubicBezTo>
                    <a:pt x="42606" y="35248"/>
                    <a:pt x="38433" y="7129"/>
                    <a:pt x="30826" y="4014"/>
                  </a:cubicBezTo>
                  <a:cubicBezTo>
                    <a:pt x="28190" y="2990"/>
                    <a:pt x="25495" y="2122"/>
                    <a:pt x="22757" y="1414"/>
                  </a:cubicBezTo>
                  <a:cubicBezTo>
                    <a:pt x="19447" y="474"/>
                    <a:pt x="16030" y="0"/>
                    <a:pt x="12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5100;p108">
              <a:extLst>
                <a:ext uri="{FF2B5EF4-FFF2-40B4-BE49-F238E27FC236}">
                  <a16:creationId xmlns:a16="http://schemas.microsoft.com/office/drawing/2014/main" id="{B6B9CE4B-3C95-438B-8438-8D7847A7B77B}"/>
                </a:ext>
              </a:extLst>
            </p:cNvPr>
            <p:cNvSpPr/>
            <p:nvPr/>
          </p:nvSpPr>
          <p:spPr>
            <a:xfrm>
              <a:off x="5188050" y="4198175"/>
              <a:ext cx="7750" cy="227250"/>
            </a:xfrm>
            <a:custGeom>
              <a:avLst/>
              <a:gdLst/>
              <a:ahLst/>
              <a:cxnLst/>
              <a:rect l="l" t="t" r="r" b="b"/>
              <a:pathLst>
                <a:path w="310" h="9090" extrusionOk="0">
                  <a:moveTo>
                    <a:pt x="45" y="1"/>
                  </a:moveTo>
                  <a:cubicBezTo>
                    <a:pt x="9" y="1"/>
                    <a:pt x="0" y="2037"/>
                    <a:pt x="45" y="4544"/>
                  </a:cubicBezTo>
                  <a:cubicBezTo>
                    <a:pt x="91" y="7052"/>
                    <a:pt x="178" y="9090"/>
                    <a:pt x="235" y="9090"/>
                  </a:cubicBezTo>
                  <a:cubicBezTo>
                    <a:pt x="310" y="9090"/>
                    <a:pt x="285" y="7049"/>
                    <a:pt x="240" y="4544"/>
                  </a:cubicBezTo>
                  <a:cubicBezTo>
                    <a:pt x="194" y="2041"/>
                    <a:pt x="82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5101;p108">
              <a:extLst>
                <a:ext uri="{FF2B5EF4-FFF2-40B4-BE49-F238E27FC236}">
                  <a16:creationId xmlns:a16="http://schemas.microsoft.com/office/drawing/2014/main" id="{9EC4E014-83DD-42A7-8ADD-183593162265}"/>
                </a:ext>
              </a:extLst>
            </p:cNvPr>
            <p:cNvSpPr/>
            <p:nvPr/>
          </p:nvSpPr>
          <p:spPr>
            <a:xfrm>
              <a:off x="5229550" y="4221225"/>
              <a:ext cx="46775" cy="42850"/>
            </a:xfrm>
            <a:custGeom>
              <a:avLst/>
              <a:gdLst/>
              <a:ahLst/>
              <a:cxnLst/>
              <a:rect l="l" t="t" r="r" b="b"/>
              <a:pathLst>
                <a:path w="1871" h="1714" extrusionOk="0">
                  <a:moveTo>
                    <a:pt x="426" y="1"/>
                  </a:moveTo>
                  <a:cubicBezTo>
                    <a:pt x="390" y="1"/>
                    <a:pt x="128" y="172"/>
                    <a:pt x="46" y="620"/>
                  </a:cubicBezTo>
                  <a:cubicBezTo>
                    <a:pt x="1" y="903"/>
                    <a:pt x="87" y="1192"/>
                    <a:pt x="283" y="1404"/>
                  </a:cubicBezTo>
                  <a:cubicBezTo>
                    <a:pt x="468" y="1605"/>
                    <a:pt x="727" y="1714"/>
                    <a:pt x="992" y="1714"/>
                  </a:cubicBezTo>
                  <a:cubicBezTo>
                    <a:pt x="1081" y="1714"/>
                    <a:pt x="1170" y="1702"/>
                    <a:pt x="1257" y="1677"/>
                  </a:cubicBezTo>
                  <a:cubicBezTo>
                    <a:pt x="1609" y="1553"/>
                    <a:pt x="1847" y="1224"/>
                    <a:pt x="1856" y="850"/>
                  </a:cubicBezTo>
                  <a:cubicBezTo>
                    <a:pt x="1871" y="408"/>
                    <a:pt x="1511" y="62"/>
                    <a:pt x="1094" y="62"/>
                  </a:cubicBezTo>
                  <a:cubicBezTo>
                    <a:pt x="1026" y="62"/>
                    <a:pt x="956" y="71"/>
                    <a:pt x="886" y="91"/>
                  </a:cubicBezTo>
                  <a:cubicBezTo>
                    <a:pt x="757" y="136"/>
                    <a:pt x="717" y="202"/>
                    <a:pt x="717" y="202"/>
                  </a:cubicBezTo>
                  <a:cubicBezTo>
                    <a:pt x="788" y="183"/>
                    <a:pt x="861" y="174"/>
                    <a:pt x="934" y="174"/>
                  </a:cubicBezTo>
                  <a:cubicBezTo>
                    <a:pt x="1081" y="174"/>
                    <a:pt x="1228" y="212"/>
                    <a:pt x="1359" y="285"/>
                  </a:cubicBezTo>
                  <a:cubicBezTo>
                    <a:pt x="1559" y="399"/>
                    <a:pt x="1676" y="617"/>
                    <a:pt x="1661" y="846"/>
                  </a:cubicBezTo>
                  <a:cubicBezTo>
                    <a:pt x="1635" y="1125"/>
                    <a:pt x="1453" y="1364"/>
                    <a:pt x="1190" y="1462"/>
                  </a:cubicBezTo>
                  <a:cubicBezTo>
                    <a:pt x="1120" y="1481"/>
                    <a:pt x="1051" y="1490"/>
                    <a:pt x="983" y="1490"/>
                  </a:cubicBezTo>
                  <a:cubicBezTo>
                    <a:pt x="538" y="1490"/>
                    <a:pt x="160" y="1108"/>
                    <a:pt x="198" y="636"/>
                  </a:cubicBezTo>
                  <a:cubicBezTo>
                    <a:pt x="232" y="412"/>
                    <a:pt x="310" y="196"/>
                    <a:pt x="430" y="3"/>
                  </a:cubicBezTo>
                  <a:cubicBezTo>
                    <a:pt x="430" y="2"/>
                    <a:pt x="429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5102;p108">
              <a:extLst>
                <a:ext uri="{FF2B5EF4-FFF2-40B4-BE49-F238E27FC236}">
                  <a16:creationId xmlns:a16="http://schemas.microsoft.com/office/drawing/2014/main" id="{FD0BC0B8-AB6C-4D9A-9026-8D8B83B06318}"/>
                </a:ext>
              </a:extLst>
            </p:cNvPr>
            <p:cNvSpPr/>
            <p:nvPr/>
          </p:nvSpPr>
          <p:spPr>
            <a:xfrm>
              <a:off x="5491000" y="4159550"/>
              <a:ext cx="397375" cy="175450"/>
            </a:xfrm>
            <a:custGeom>
              <a:avLst/>
              <a:gdLst/>
              <a:ahLst/>
              <a:cxnLst/>
              <a:rect l="l" t="t" r="r" b="b"/>
              <a:pathLst>
                <a:path w="15895" h="7018" extrusionOk="0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2" y="79"/>
                    <a:pt x="58" y="190"/>
                  </a:cubicBezTo>
                  <a:cubicBezTo>
                    <a:pt x="104" y="303"/>
                    <a:pt x="157" y="493"/>
                    <a:pt x="261" y="716"/>
                  </a:cubicBezTo>
                  <a:cubicBezTo>
                    <a:pt x="531" y="1348"/>
                    <a:pt x="870" y="1952"/>
                    <a:pt x="1268" y="2513"/>
                  </a:cubicBezTo>
                  <a:cubicBezTo>
                    <a:pt x="3283" y="5395"/>
                    <a:pt x="6541" y="7018"/>
                    <a:pt x="9915" y="7018"/>
                  </a:cubicBezTo>
                  <a:cubicBezTo>
                    <a:pt x="11077" y="7018"/>
                    <a:pt x="12252" y="6825"/>
                    <a:pt x="13395" y="6425"/>
                  </a:cubicBezTo>
                  <a:cubicBezTo>
                    <a:pt x="14050" y="6202"/>
                    <a:pt x="14678" y="5910"/>
                    <a:pt x="15271" y="5553"/>
                  </a:cubicBezTo>
                  <a:cubicBezTo>
                    <a:pt x="15432" y="5459"/>
                    <a:pt x="15588" y="5355"/>
                    <a:pt x="15738" y="5244"/>
                  </a:cubicBezTo>
                  <a:cubicBezTo>
                    <a:pt x="15795" y="5210"/>
                    <a:pt x="15848" y="5169"/>
                    <a:pt x="15895" y="5123"/>
                  </a:cubicBezTo>
                  <a:lnTo>
                    <a:pt x="15895" y="5123"/>
                  </a:lnTo>
                  <a:cubicBezTo>
                    <a:pt x="15664" y="5228"/>
                    <a:pt x="15440" y="5346"/>
                    <a:pt x="15226" y="5479"/>
                  </a:cubicBezTo>
                  <a:cubicBezTo>
                    <a:pt x="14627" y="5803"/>
                    <a:pt x="13999" y="6072"/>
                    <a:pt x="13350" y="6281"/>
                  </a:cubicBezTo>
                  <a:cubicBezTo>
                    <a:pt x="12389" y="6592"/>
                    <a:pt x="11389" y="6770"/>
                    <a:pt x="10379" y="6810"/>
                  </a:cubicBezTo>
                  <a:cubicBezTo>
                    <a:pt x="10222" y="6817"/>
                    <a:pt x="10064" y="6820"/>
                    <a:pt x="9906" y="6820"/>
                  </a:cubicBezTo>
                  <a:cubicBezTo>
                    <a:pt x="7582" y="6820"/>
                    <a:pt x="5320" y="6037"/>
                    <a:pt x="3491" y="4587"/>
                  </a:cubicBezTo>
                  <a:cubicBezTo>
                    <a:pt x="2156" y="3541"/>
                    <a:pt x="1077" y="2203"/>
                    <a:pt x="335" y="678"/>
                  </a:cubicBezTo>
                  <a:cubicBezTo>
                    <a:pt x="131" y="248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5103;p108">
              <a:extLst>
                <a:ext uri="{FF2B5EF4-FFF2-40B4-BE49-F238E27FC236}">
                  <a16:creationId xmlns:a16="http://schemas.microsoft.com/office/drawing/2014/main" id="{A59DF6D0-BBAA-4D40-9855-79AE93244F79}"/>
                </a:ext>
              </a:extLst>
            </p:cNvPr>
            <p:cNvSpPr/>
            <p:nvPr/>
          </p:nvSpPr>
          <p:spPr>
            <a:xfrm>
              <a:off x="4732950" y="3053525"/>
              <a:ext cx="372375" cy="63075"/>
            </a:xfrm>
            <a:custGeom>
              <a:avLst/>
              <a:gdLst/>
              <a:ahLst/>
              <a:cxnLst/>
              <a:rect l="l" t="t" r="r" b="b"/>
              <a:pathLst>
                <a:path w="14895" h="2523" extrusionOk="0">
                  <a:moveTo>
                    <a:pt x="2728" y="0"/>
                  </a:moveTo>
                  <a:cubicBezTo>
                    <a:pt x="2500" y="0"/>
                    <a:pt x="2273" y="15"/>
                    <a:pt x="2046" y="45"/>
                  </a:cubicBezTo>
                  <a:cubicBezTo>
                    <a:pt x="1451" y="123"/>
                    <a:pt x="892" y="366"/>
                    <a:pt x="426" y="744"/>
                  </a:cubicBezTo>
                  <a:cubicBezTo>
                    <a:pt x="303" y="846"/>
                    <a:pt x="191" y="963"/>
                    <a:pt x="92" y="1090"/>
                  </a:cubicBezTo>
                  <a:cubicBezTo>
                    <a:pt x="54" y="1131"/>
                    <a:pt x="23" y="1179"/>
                    <a:pt x="1" y="1231"/>
                  </a:cubicBezTo>
                  <a:cubicBezTo>
                    <a:pt x="2" y="1232"/>
                    <a:pt x="3" y="1233"/>
                    <a:pt x="5" y="1233"/>
                  </a:cubicBezTo>
                  <a:cubicBezTo>
                    <a:pt x="34" y="1233"/>
                    <a:pt x="172" y="1051"/>
                    <a:pt x="476" y="817"/>
                  </a:cubicBezTo>
                  <a:cubicBezTo>
                    <a:pt x="943" y="478"/>
                    <a:pt x="1491" y="267"/>
                    <a:pt x="2066" y="202"/>
                  </a:cubicBezTo>
                  <a:cubicBezTo>
                    <a:pt x="2249" y="183"/>
                    <a:pt x="2431" y="173"/>
                    <a:pt x="2614" y="173"/>
                  </a:cubicBezTo>
                  <a:cubicBezTo>
                    <a:pt x="3285" y="173"/>
                    <a:pt x="3953" y="303"/>
                    <a:pt x="4578" y="557"/>
                  </a:cubicBezTo>
                  <a:cubicBezTo>
                    <a:pt x="5487" y="887"/>
                    <a:pt x="6425" y="1420"/>
                    <a:pt x="7470" y="1879"/>
                  </a:cubicBezTo>
                  <a:cubicBezTo>
                    <a:pt x="8335" y="2303"/>
                    <a:pt x="9285" y="2522"/>
                    <a:pt x="10245" y="2522"/>
                  </a:cubicBezTo>
                  <a:cubicBezTo>
                    <a:pt x="10367" y="2522"/>
                    <a:pt x="10489" y="2519"/>
                    <a:pt x="10611" y="2512"/>
                  </a:cubicBezTo>
                  <a:cubicBezTo>
                    <a:pt x="11487" y="2389"/>
                    <a:pt x="12324" y="2059"/>
                    <a:pt x="13048" y="1549"/>
                  </a:cubicBezTo>
                  <a:cubicBezTo>
                    <a:pt x="13535" y="1220"/>
                    <a:pt x="13996" y="857"/>
                    <a:pt x="14431" y="462"/>
                  </a:cubicBezTo>
                  <a:cubicBezTo>
                    <a:pt x="14599" y="326"/>
                    <a:pt x="14754" y="176"/>
                    <a:pt x="14894" y="12"/>
                  </a:cubicBezTo>
                  <a:lnTo>
                    <a:pt x="14894" y="12"/>
                  </a:lnTo>
                  <a:cubicBezTo>
                    <a:pt x="14715" y="123"/>
                    <a:pt x="14544" y="251"/>
                    <a:pt x="14383" y="388"/>
                  </a:cubicBezTo>
                  <a:cubicBezTo>
                    <a:pt x="13930" y="754"/>
                    <a:pt x="13459" y="1098"/>
                    <a:pt x="12971" y="1413"/>
                  </a:cubicBezTo>
                  <a:cubicBezTo>
                    <a:pt x="12258" y="1891"/>
                    <a:pt x="11445" y="2197"/>
                    <a:pt x="10595" y="2306"/>
                  </a:cubicBezTo>
                  <a:cubicBezTo>
                    <a:pt x="10497" y="2310"/>
                    <a:pt x="10399" y="2313"/>
                    <a:pt x="10301" y="2313"/>
                  </a:cubicBezTo>
                  <a:cubicBezTo>
                    <a:pt x="9351" y="2313"/>
                    <a:pt x="8412" y="2094"/>
                    <a:pt x="7558" y="1673"/>
                  </a:cubicBezTo>
                  <a:cubicBezTo>
                    <a:pt x="6528" y="1223"/>
                    <a:pt x="5583" y="690"/>
                    <a:pt x="4644" y="363"/>
                  </a:cubicBezTo>
                  <a:cubicBezTo>
                    <a:pt x="4032" y="122"/>
                    <a:pt x="3382" y="0"/>
                    <a:pt x="2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5104;p108">
              <a:extLst>
                <a:ext uri="{FF2B5EF4-FFF2-40B4-BE49-F238E27FC236}">
                  <a16:creationId xmlns:a16="http://schemas.microsoft.com/office/drawing/2014/main" id="{DB5FC75B-88DC-4880-98D1-C88668D221EE}"/>
                </a:ext>
              </a:extLst>
            </p:cNvPr>
            <p:cNvSpPr/>
            <p:nvPr/>
          </p:nvSpPr>
          <p:spPr>
            <a:xfrm>
              <a:off x="4693600" y="2808425"/>
              <a:ext cx="157325" cy="43825"/>
            </a:xfrm>
            <a:custGeom>
              <a:avLst/>
              <a:gdLst/>
              <a:ahLst/>
              <a:cxnLst/>
              <a:rect l="l" t="t" r="r" b="b"/>
              <a:pathLst>
                <a:path w="6293" h="1753" extrusionOk="0">
                  <a:moveTo>
                    <a:pt x="6287" y="1"/>
                  </a:moveTo>
                  <a:cubicBezTo>
                    <a:pt x="6238" y="1"/>
                    <a:pt x="5956" y="238"/>
                    <a:pt x="5466" y="533"/>
                  </a:cubicBezTo>
                  <a:cubicBezTo>
                    <a:pt x="4348" y="1209"/>
                    <a:pt x="3070" y="1561"/>
                    <a:pt x="1773" y="1561"/>
                  </a:cubicBezTo>
                  <a:cubicBezTo>
                    <a:pt x="1506" y="1561"/>
                    <a:pt x="1238" y="1546"/>
                    <a:pt x="970" y="1516"/>
                  </a:cubicBezTo>
                  <a:cubicBezTo>
                    <a:pt x="455" y="1455"/>
                    <a:pt x="105" y="1369"/>
                    <a:pt x="20" y="1369"/>
                  </a:cubicBezTo>
                  <a:cubicBezTo>
                    <a:pt x="7" y="1369"/>
                    <a:pt x="0" y="1371"/>
                    <a:pt x="0" y="1376"/>
                  </a:cubicBezTo>
                  <a:cubicBezTo>
                    <a:pt x="296" y="1531"/>
                    <a:pt x="618" y="1629"/>
                    <a:pt x="950" y="1665"/>
                  </a:cubicBezTo>
                  <a:cubicBezTo>
                    <a:pt x="1299" y="1724"/>
                    <a:pt x="1650" y="1753"/>
                    <a:pt x="1999" y="1753"/>
                  </a:cubicBezTo>
                  <a:cubicBezTo>
                    <a:pt x="3257" y="1753"/>
                    <a:pt x="4495" y="1377"/>
                    <a:pt x="5549" y="660"/>
                  </a:cubicBezTo>
                  <a:cubicBezTo>
                    <a:pt x="5835" y="489"/>
                    <a:pt x="6087" y="267"/>
                    <a:pt x="6293" y="3"/>
                  </a:cubicBezTo>
                  <a:cubicBezTo>
                    <a:pt x="6291" y="1"/>
                    <a:pt x="6289" y="1"/>
                    <a:pt x="6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5105;p108">
              <a:extLst>
                <a:ext uri="{FF2B5EF4-FFF2-40B4-BE49-F238E27FC236}">
                  <a16:creationId xmlns:a16="http://schemas.microsoft.com/office/drawing/2014/main" id="{FCA68095-CE62-45D3-BA7F-A32B543BC57D}"/>
                </a:ext>
              </a:extLst>
            </p:cNvPr>
            <p:cNvSpPr/>
            <p:nvPr/>
          </p:nvSpPr>
          <p:spPr>
            <a:xfrm>
              <a:off x="4892675" y="3392900"/>
              <a:ext cx="835075" cy="103975"/>
            </a:xfrm>
            <a:custGeom>
              <a:avLst/>
              <a:gdLst/>
              <a:ahLst/>
              <a:cxnLst/>
              <a:rect l="l" t="t" r="r" b="b"/>
              <a:pathLst>
                <a:path w="33403" h="4159" extrusionOk="0">
                  <a:moveTo>
                    <a:pt x="22220" y="0"/>
                  </a:moveTo>
                  <a:cubicBezTo>
                    <a:pt x="21437" y="0"/>
                    <a:pt x="20655" y="89"/>
                    <a:pt x="19889" y="266"/>
                  </a:cubicBezTo>
                  <a:cubicBezTo>
                    <a:pt x="18750" y="536"/>
                    <a:pt x="17636" y="906"/>
                    <a:pt x="16559" y="1369"/>
                  </a:cubicBezTo>
                  <a:cubicBezTo>
                    <a:pt x="14349" y="2290"/>
                    <a:pt x="12284" y="3298"/>
                    <a:pt x="10260" y="3712"/>
                  </a:cubicBezTo>
                  <a:cubicBezTo>
                    <a:pt x="9433" y="3888"/>
                    <a:pt x="8592" y="3975"/>
                    <a:pt x="7751" y="3975"/>
                  </a:cubicBezTo>
                  <a:cubicBezTo>
                    <a:pt x="6771" y="3975"/>
                    <a:pt x="5791" y="3856"/>
                    <a:pt x="4834" y="3617"/>
                  </a:cubicBezTo>
                  <a:cubicBezTo>
                    <a:pt x="3633" y="3330"/>
                    <a:pt x="2448" y="2974"/>
                    <a:pt x="1289" y="2550"/>
                  </a:cubicBezTo>
                  <a:lnTo>
                    <a:pt x="335" y="2212"/>
                  </a:lnTo>
                  <a:cubicBezTo>
                    <a:pt x="227" y="2168"/>
                    <a:pt x="114" y="2134"/>
                    <a:pt x="1" y="2108"/>
                  </a:cubicBezTo>
                  <a:lnTo>
                    <a:pt x="1" y="2108"/>
                  </a:lnTo>
                  <a:cubicBezTo>
                    <a:pt x="103" y="2165"/>
                    <a:pt x="208" y="2213"/>
                    <a:pt x="319" y="2252"/>
                  </a:cubicBezTo>
                  <a:lnTo>
                    <a:pt x="1261" y="2629"/>
                  </a:lnTo>
                  <a:cubicBezTo>
                    <a:pt x="2415" y="3085"/>
                    <a:pt x="3598" y="3465"/>
                    <a:pt x="4801" y="3766"/>
                  </a:cubicBezTo>
                  <a:cubicBezTo>
                    <a:pt x="5799" y="4028"/>
                    <a:pt x="6823" y="4159"/>
                    <a:pt x="7848" y="4159"/>
                  </a:cubicBezTo>
                  <a:cubicBezTo>
                    <a:pt x="8670" y="4159"/>
                    <a:pt x="9491" y="4075"/>
                    <a:pt x="10301" y="3906"/>
                  </a:cubicBezTo>
                  <a:cubicBezTo>
                    <a:pt x="12358" y="3479"/>
                    <a:pt x="14440" y="2483"/>
                    <a:pt x="16642" y="1570"/>
                  </a:cubicBezTo>
                  <a:cubicBezTo>
                    <a:pt x="17710" y="1112"/>
                    <a:pt x="18816" y="744"/>
                    <a:pt x="19948" y="472"/>
                  </a:cubicBezTo>
                  <a:cubicBezTo>
                    <a:pt x="20709" y="293"/>
                    <a:pt x="21488" y="204"/>
                    <a:pt x="22270" y="204"/>
                  </a:cubicBezTo>
                  <a:cubicBezTo>
                    <a:pt x="22561" y="204"/>
                    <a:pt x="22853" y="216"/>
                    <a:pt x="23145" y="241"/>
                  </a:cubicBezTo>
                  <a:cubicBezTo>
                    <a:pt x="24122" y="355"/>
                    <a:pt x="25087" y="542"/>
                    <a:pt x="26037" y="798"/>
                  </a:cubicBezTo>
                  <a:cubicBezTo>
                    <a:pt x="26866" y="1018"/>
                    <a:pt x="27708" y="1192"/>
                    <a:pt x="28556" y="1319"/>
                  </a:cubicBezTo>
                  <a:cubicBezTo>
                    <a:pt x="28957" y="1386"/>
                    <a:pt x="29360" y="1420"/>
                    <a:pt x="29763" y="1420"/>
                  </a:cubicBezTo>
                  <a:cubicBezTo>
                    <a:pt x="30607" y="1420"/>
                    <a:pt x="31447" y="1273"/>
                    <a:pt x="32246" y="985"/>
                  </a:cubicBezTo>
                  <a:cubicBezTo>
                    <a:pt x="32560" y="853"/>
                    <a:pt x="32858" y="687"/>
                    <a:pt x="33135" y="488"/>
                  </a:cubicBezTo>
                  <a:cubicBezTo>
                    <a:pt x="33229" y="419"/>
                    <a:pt x="33319" y="344"/>
                    <a:pt x="33402" y="262"/>
                  </a:cubicBezTo>
                  <a:lnTo>
                    <a:pt x="33402" y="262"/>
                  </a:lnTo>
                  <a:cubicBezTo>
                    <a:pt x="33017" y="525"/>
                    <a:pt x="32602" y="741"/>
                    <a:pt x="32165" y="906"/>
                  </a:cubicBezTo>
                  <a:cubicBezTo>
                    <a:pt x="31407" y="1158"/>
                    <a:pt x="30617" y="1285"/>
                    <a:pt x="29824" y="1285"/>
                  </a:cubicBezTo>
                  <a:cubicBezTo>
                    <a:pt x="29390" y="1285"/>
                    <a:pt x="28956" y="1247"/>
                    <a:pt x="28526" y="1170"/>
                  </a:cubicBezTo>
                  <a:cubicBezTo>
                    <a:pt x="27690" y="1031"/>
                    <a:pt x="26862" y="849"/>
                    <a:pt x="26046" y="625"/>
                  </a:cubicBezTo>
                  <a:cubicBezTo>
                    <a:pt x="25098" y="360"/>
                    <a:pt x="24131" y="165"/>
                    <a:pt x="23154" y="43"/>
                  </a:cubicBezTo>
                  <a:cubicBezTo>
                    <a:pt x="22843" y="14"/>
                    <a:pt x="22532" y="0"/>
                    <a:pt x="2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5106;p108">
              <a:extLst>
                <a:ext uri="{FF2B5EF4-FFF2-40B4-BE49-F238E27FC236}">
                  <a16:creationId xmlns:a16="http://schemas.microsoft.com/office/drawing/2014/main" id="{CD54C1F7-4BE7-44E0-BB9B-A06A01B9661D}"/>
                </a:ext>
              </a:extLst>
            </p:cNvPr>
            <p:cNvSpPr/>
            <p:nvPr/>
          </p:nvSpPr>
          <p:spPr>
            <a:xfrm>
              <a:off x="4959125" y="3712750"/>
              <a:ext cx="862075" cy="111300"/>
            </a:xfrm>
            <a:custGeom>
              <a:avLst/>
              <a:gdLst/>
              <a:ahLst/>
              <a:cxnLst/>
              <a:rect l="l" t="t" r="r" b="b"/>
              <a:pathLst>
                <a:path w="34483" h="4452" extrusionOk="0">
                  <a:moveTo>
                    <a:pt x="28446" y="0"/>
                  </a:moveTo>
                  <a:cubicBezTo>
                    <a:pt x="27997" y="0"/>
                    <a:pt x="27546" y="39"/>
                    <a:pt x="27097" y="119"/>
                  </a:cubicBezTo>
                  <a:cubicBezTo>
                    <a:pt x="26049" y="348"/>
                    <a:pt x="25042" y="741"/>
                    <a:pt x="24115" y="1283"/>
                  </a:cubicBezTo>
                  <a:cubicBezTo>
                    <a:pt x="23128" y="1825"/>
                    <a:pt x="22152" y="2485"/>
                    <a:pt x="21083" y="3064"/>
                  </a:cubicBezTo>
                  <a:cubicBezTo>
                    <a:pt x="20008" y="3699"/>
                    <a:pt x="18810" y="4096"/>
                    <a:pt x="17570" y="4229"/>
                  </a:cubicBezTo>
                  <a:cubicBezTo>
                    <a:pt x="17405" y="4238"/>
                    <a:pt x="17240" y="4242"/>
                    <a:pt x="17075" y="4242"/>
                  </a:cubicBezTo>
                  <a:cubicBezTo>
                    <a:pt x="15994" y="4242"/>
                    <a:pt x="14919" y="4063"/>
                    <a:pt x="13894" y="3714"/>
                  </a:cubicBezTo>
                  <a:cubicBezTo>
                    <a:pt x="12784" y="3343"/>
                    <a:pt x="11696" y="2913"/>
                    <a:pt x="10634" y="2424"/>
                  </a:cubicBezTo>
                  <a:cubicBezTo>
                    <a:pt x="8592" y="1511"/>
                    <a:pt x="6646" y="795"/>
                    <a:pt x="4919" y="772"/>
                  </a:cubicBezTo>
                  <a:cubicBezTo>
                    <a:pt x="4835" y="769"/>
                    <a:pt x="4751" y="768"/>
                    <a:pt x="4667" y="768"/>
                  </a:cubicBezTo>
                  <a:cubicBezTo>
                    <a:pt x="3980" y="768"/>
                    <a:pt x="3296" y="864"/>
                    <a:pt x="2634" y="1052"/>
                  </a:cubicBezTo>
                  <a:cubicBezTo>
                    <a:pt x="2075" y="1213"/>
                    <a:pt x="1543" y="1461"/>
                    <a:pt x="1060" y="1787"/>
                  </a:cubicBezTo>
                  <a:cubicBezTo>
                    <a:pt x="756" y="1993"/>
                    <a:pt x="478" y="2234"/>
                    <a:pt x="233" y="2507"/>
                  </a:cubicBezTo>
                  <a:lnTo>
                    <a:pt x="56" y="2734"/>
                  </a:lnTo>
                  <a:cubicBezTo>
                    <a:pt x="1" y="2783"/>
                    <a:pt x="1" y="2812"/>
                    <a:pt x="1" y="2812"/>
                  </a:cubicBezTo>
                  <a:cubicBezTo>
                    <a:pt x="328" y="2447"/>
                    <a:pt x="700" y="2126"/>
                    <a:pt x="1109" y="1857"/>
                  </a:cubicBezTo>
                  <a:cubicBezTo>
                    <a:pt x="1591" y="1549"/>
                    <a:pt x="2116" y="1315"/>
                    <a:pt x="2668" y="1168"/>
                  </a:cubicBezTo>
                  <a:cubicBezTo>
                    <a:pt x="3300" y="999"/>
                    <a:pt x="3951" y="913"/>
                    <a:pt x="4606" y="913"/>
                  </a:cubicBezTo>
                  <a:cubicBezTo>
                    <a:pt x="4707" y="913"/>
                    <a:pt x="4809" y="915"/>
                    <a:pt x="4911" y="920"/>
                  </a:cubicBezTo>
                  <a:cubicBezTo>
                    <a:pt x="6606" y="969"/>
                    <a:pt x="8522" y="1683"/>
                    <a:pt x="10555" y="2601"/>
                  </a:cubicBezTo>
                  <a:cubicBezTo>
                    <a:pt x="11623" y="3097"/>
                    <a:pt x="12717" y="3534"/>
                    <a:pt x="13831" y="3911"/>
                  </a:cubicBezTo>
                  <a:cubicBezTo>
                    <a:pt x="14882" y="4269"/>
                    <a:pt x="15983" y="4452"/>
                    <a:pt x="17091" y="4452"/>
                  </a:cubicBezTo>
                  <a:cubicBezTo>
                    <a:pt x="17256" y="4452"/>
                    <a:pt x="17422" y="4448"/>
                    <a:pt x="17588" y="4440"/>
                  </a:cubicBezTo>
                  <a:cubicBezTo>
                    <a:pt x="18858" y="4305"/>
                    <a:pt x="20085" y="3898"/>
                    <a:pt x="21185" y="3246"/>
                  </a:cubicBezTo>
                  <a:cubicBezTo>
                    <a:pt x="22264" y="2659"/>
                    <a:pt x="23236" y="1995"/>
                    <a:pt x="24214" y="1453"/>
                  </a:cubicBezTo>
                  <a:cubicBezTo>
                    <a:pt x="25120" y="915"/>
                    <a:pt x="26104" y="522"/>
                    <a:pt x="27131" y="292"/>
                  </a:cubicBezTo>
                  <a:cubicBezTo>
                    <a:pt x="27582" y="210"/>
                    <a:pt x="28038" y="170"/>
                    <a:pt x="28494" y="170"/>
                  </a:cubicBezTo>
                  <a:cubicBezTo>
                    <a:pt x="28951" y="170"/>
                    <a:pt x="29407" y="210"/>
                    <a:pt x="29858" y="292"/>
                  </a:cubicBezTo>
                  <a:cubicBezTo>
                    <a:pt x="31171" y="530"/>
                    <a:pt x="32401" y="1099"/>
                    <a:pt x="33432" y="1945"/>
                  </a:cubicBezTo>
                  <a:cubicBezTo>
                    <a:pt x="33596" y="2072"/>
                    <a:pt x="33752" y="2211"/>
                    <a:pt x="33899" y="2358"/>
                  </a:cubicBezTo>
                  <a:cubicBezTo>
                    <a:pt x="34013" y="2460"/>
                    <a:pt x="34121" y="2571"/>
                    <a:pt x="34221" y="2688"/>
                  </a:cubicBezTo>
                  <a:cubicBezTo>
                    <a:pt x="34295" y="2772"/>
                    <a:pt x="34358" y="2842"/>
                    <a:pt x="34411" y="2894"/>
                  </a:cubicBezTo>
                  <a:cubicBezTo>
                    <a:pt x="34431" y="2922"/>
                    <a:pt x="34454" y="2945"/>
                    <a:pt x="34482" y="2966"/>
                  </a:cubicBezTo>
                  <a:cubicBezTo>
                    <a:pt x="34199" y="2560"/>
                    <a:pt x="33864" y="2193"/>
                    <a:pt x="33486" y="1875"/>
                  </a:cubicBezTo>
                  <a:cubicBezTo>
                    <a:pt x="32074" y="656"/>
                    <a:pt x="30282" y="0"/>
                    <a:pt x="28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5107;p108">
              <a:extLst>
                <a:ext uri="{FF2B5EF4-FFF2-40B4-BE49-F238E27FC236}">
                  <a16:creationId xmlns:a16="http://schemas.microsoft.com/office/drawing/2014/main" id="{3F026874-D158-48FA-86CD-4A848F6823B5}"/>
                </a:ext>
              </a:extLst>
            </p:cNvPr>
            <p:cNvSpPr/>
            <p:nvPr/>
          </p:nvSpPr>
          <p:spPr>
            <a:xfrm>
              <a:off x="4941350" y="4010050"/>
              <a:ext cx="894325" cy="132300"/>
            </a:xfrm>
            <a:custGeom>
              <a:avLst/>
              <a:gdLst/>
              <a:ahLst/>
              <a:cxnLst/>
              <a:rect l="l" t="t" r="r" b="b"/>
              <a:pathLst>
                <a:path w="35773" h="5292" extrusionOk="0">
                  <a:moveTo>
                    <a:pt x="29165" y="1"/>
                  </a:moveTo>
                  <a:cubicBezTo>
                    <a:pt x="29063" y="1"/>
                    <a:pt x="28962" y="3"/>
                    <a:pt x="28860" y="7"/>
                  </a:cubicBezTo>
                  <a:cubicBezTo>
                    <a:pt x="27747" y="49"/>
                    <a:pt x="26646" y="242"/>
                    <a:pt x="25584" y="576"/>
                  </a:cubicBezTo>
                  <a:cubicBezTo>
                    <a:pt x="24414" y="944"/>
                    <a:pt x="23272" y="1394"/>
                    <a:pt x="22166" y="1923"/>
                  </a:cubicBezTo>
                  <a:cubicBezTo>
                    <a:pt x="21009" y="2444"/>
                    <a:pt x="19845" y="3039"/>
                    <a:pt x="18605" y="3576"/>
                  </a:cubicBezTo>
                  <a:cubicBezTo>
                    <a:pt x="17412" y="4115"/>
                    <a:pt x="16165" y="4530"/>
                    <a:pt x="14887" y="4815"/>
                  </a:cubicBezTo>
                  <a:cubicBezTo>
                    <a:pt x="13983" y="4998"/>
                    <a:pt x="13064" y="5090"/>
                    <a:pt x="12143" y="5090"/>
                  </a:cubicBezTo>
                  <a:cubicBezTo>
                    <a:pt x="11854" y="5090"/>
                    <a:pt x="11565" y="5081"/>
                    <a:pt x="11276" y="5063"/>
                  </a:cubicBezTo>
                  <a:cubicBezTo>
                    <a:pt x="9221" y="4901"/>
                    <a:pt x="7200" y="4445"/>
                    <a:pt x="5273" y="3712"/>
                  </a:cubicBezTo>
                  <a:cubicBezTo>
                    <a:pt x="3615" y="3105"/>
                    <a:pt x="2310" y="2539"/>
                    <a:pt x="1410" y="2126"/>
                  </a:cubicBezTo>
                  <a:lnTo>
                    <a:pt x="369" y="1663"/>
                  </a:lnTo>
                  <a:lnTo>
                    <a:pt x="100" y="1548"/>
                  </a:lnTo>
                  <a:cubicBezTo>
                    <a:pt x="69" y="1531"/>
                    <a:pt x="36" y="1520"/>
                    <a:pt x="0" y="1514"/>
                  </a:cubicBezTo>
                  <a:lnTo>
                    <a:pt x="0" y="1514"/>
                  </a:lnTo>
                  <a:lnTo>
                    <a:pt x="88" y="1568"/>
                  </a:lnTo>
                  <a:lnTo>
                    <a:pt x="352" y="1704"/>
                  </a:lnTo>
                  <a:lnTo>
                    <a:pt x="1373" y="2200"/>
                  </a:lnTo>
                  <a:cubicBezTo>
                    <a:pt x="2269" y="2614"/>
                    <a:pt x="3567" y="3229"/>
                    <a:pt x="5219" y="3852"/>
                  </a:cubicBezTo>
                  <a:cubicBezTo>
                    <a:pt x="7157" y="4615"/>
                    <a:pt x="9196" y="5089"/>
                    <a:pt x="11272" y="5262"/>
                  </a:cubicBezTo>
                  <a:cubicBezTo>
                    <a:pt x="11579" y="5282"/>
                    <a:pt x="11887" y="5292"/>
                    <a:pt x="12195" y="5292"/>
                  </a:cubicBezTo>
                  <a:cubicBezTo>
                    <a:pt x="13116" y="5292"/>
                    <a:pt x="14037" y="5202"/>
                    <a:pt x="14942" y="5022"/>
                  </a:cubicBezTo>
                  <a:cubicBezTo>
                    <a:pt x="16220" y="4729"/>
                    <a:pt x="17466" y="4307"/>
                    <a:pt x="18661" y="3762"/>
                  </a:cubicBezTo>
                  <a:cubicBezTo>
                    <a:pt x="19899" y="3221"/>
                    <a:pt x="21074" y="2623"/>
                    <a:pt x="22222" y="2089"/>
                  </a:cubicBezTo>
                  <a:cubicBezTo>
                    <a:pt x="23319" y="1561"/>
                    <a:pt x="24451" y="1111"/>
                    <a:pt x="25610" y="743"/>
                  </a:cubicBezTo>
                  <a:cubicBezTo>
                    <a:pt x="26655" y="407"/>
                    <a:pt x="27740" y="211"/>
                    <a:pt x="28837" y="160"/>
                  </a:cubicBezTo>
                  <a:cubicBezTo>
                    <a:pt x="28959" y="154"/>
                    <a:pt x="29082" y="152"/>
                    <a:pt x="29204" y="152"/>
                  </a:cubicBezTo>
                  <a:cubicBezTo>
                    <a:pt x="30035" y="152"/>
                    <a:pt x="30861" y="281"/>
                    <a:pt x="31654" y="535"/>
                  </a:cubicBezTo>
                  <a:cubicBezTo>
                    <a:pt x="32991" y="930"/>
                    <a:pt x="34168" y="1736"/>
                    <a:pt x="35018" y="2840"/>
                  </a:cubicBezTo>
                  <a:cubicBezTo>
                    <a:pt x="35308" y="3256"/>
                    <a:pt x="35554" y="3705"/>
                    <a:pt x="35750" y="4175"/>
                  </a:cubicBezTo>
                  <a:cubicBezTo>
                    <a:pt x="35758" y="4152"/>
                    <a:pt x="35767" y="4128"/>
                    <a:pt x="35773" y="4105"/>
                  </a:cubicBezTo>
                  <a:cubicBezTo>
                    <a:pt x="35748" y="4031"/>
                    <a:pt x="35713" y="3940"/>
                    <a:pt x="35677" y="3825"/>
                  </a:cubicBezTo>
                  <a:cubicBezTo>
                    <a:pt x="35535" y="3470"/>
                    <a:pt x="35354" y="3134"/>
                    <a:pt x="35136" y="2820"/>
                  </a:cubicBezTo>
                  <a:cubicBezTo>
                    <a:pt x="34295" y="1678"/>
                    <a:pt x="33109" y="836"/>
                    <a:pt x="31752" y="420"/>
                  </a:cubicBezTo>
                  <a:cubicBezTo>
                    <a:pt x="30917" y="142"/>
                    <a:pt x="30044" y="1"/>
                    <a:pt x="29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5108;p108">
              <a:extLst>
                <a:ext uri="{FF2B5EF4-FFF2-40B4-BE49-F238E27FC236}">
                  <a16:creationId xmlns:a16="http://schemas.microsoft.com/office/drawing/2014/main" id="{4DCDA166-8C98-4273-936B-8CE7645DBD67}"/>
                </a:ext>
              </a:extLst>
            </p:cNvPr>
            <p:cNvSpPr/>
            <p:nvPr/>
          </p:nvSpPr>
          <p:spPr>
            <a:xfrm>
              <a:off x="5010875" y="3344700"/>
              <a:ext cx="533825" cy="866500"/>
            </a:xfrm>
            <a:custGeom>
              <a:avLst/>
              <a:gdLst/>
              <a:ahLst/>
              <a:cxnLst/>
              <a:rect l="l" t="t" r="r" b="b"/>
              <a:pathLst>
                <a:path w="21353" h="34660" extrusionOk="0">
                  <a:moveTo>
                    <a:pt x="19441" y="0"/>
                  </a:moveTo>
                  <a:cubicBezTo>
                    <a:pt x="15753" y="5165"/>
                    <a:pt x="12757" y="10791"/>
                    <a:pt x="10528" y="16733"/>
                  </a:cubicBezTo>
                  <a:cubicBezTo>
                    <a:pt x="9066" y="20632"/>
                    <a:pt x="7781" y="24893"/>
                    <a:pt x="4541" y="27509"/>
                  </a:cubicBezTo>
                  <a:cubicBezTo>
                    <a:pt x="3385" y="28442"/>
                    <a:pt x="2004" y="29140"/>
                    <a:pt x="1100" y="30317"/>
                  </a:cubicBezTo>
                  <a:cubicBezTo>
                    <a:pt x="195" y="31495"/>
                    <a:pt x="0" y="33437"/>
                    <a:pt x="1204" y="34313"/>
                  </a:cubicBezTo>
                  <a:lnTo>
                    <a:pt x="2269" y="34660"/>
                  </a:lnTo>
                  <a:lnTo>
                    <a:pt x="3402" y="34404"/>
                  </a:lnTo>
                  <a:cubicBezTo>
                    <a:pt x="7338" y="34246"/>
                    <a:pt x="11280" y="32933"/>
                    <a:pt x="14292" y="30392"/>
                  </a:cubicBezTo>
                  <a:cubicBezTo>
                    <a:pt x="18424" y="26913"/>
                    <a:pt x="20453" y="21452"/>
                    <a:pt x="20903" y="16072"/>
                  </a:cubicBezTo>
                  <a:cubicBezTo>
                    <a:pt x="21353" y="10693"/>
                    <a:pt x="20394" y="5330"/>
                    <a:pt x="19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5109;p108">
              <a:extLst>
                <a:ext uri="{FF2B5EF4-FFF2-40B4-BE49-F238E27FC236}">
                  <a16:creationId xmlns:a16="http://schemas.microsoft.com/office/drawing/2014/main" id="{EE7C6AA3-8682-47B4-9908-C469FCC95B4F}"/>
                </a:ext>
              </a:extLst>
            </p:cNvPr>
            <p:cNvSpPr/>
            <p:nvPr/>
          </p:nvSpPr>
          <p:spPr>
            <a:xfrm>
              <a:off x="4291850" y="3076975"/>
              <a:ext cx="1234475" cy="1567025"/>
            </a:xfrm>
            <a:custGeom>
              <a:avLst/>
              <a:gdLst/>
              <a:ahLst/>
              <a:cxnLst/>
              <a:rect l="l" t="t" r="r" b="b"/>
              <a:pathLst>
                <a:path w="49379" h="62681" extrusionOk="0">
                  <a:moveTo>
                    <a:pt x="34845" y="0"/>
                  </a:moveTo>
                  <a:cubicBezTo>
                    <a:pt x="34845" y="0"/>
                    <a:pt x="34113" y="22096"/>
                    <a:pt x="31510" y="25439"/>
                  </a:cubicBezTo>
                  <a:cubicBezTo>
                    <a:pt x="29349" y="28219"/>
                    <a:pt x="17235" y="40506"/>
                    <a:pt x="12761" y="44394"/>
                  </a:cubicBezTo>
                  <a:cubicBezTo>
                    <a:pt x="11744" y="45278"/>
                    <a:pt x="10500" y="45861"/>
                    <a:pt x="9169" y="46076"/>
                  </a:cubicBezTo>
                  <a:cubicBezTo>
                    <a:pt x="8882" y="46121"/>
                    <a:pt x="8579" y="46166"/>
                    <a:pt x="8256" y="46208"/>
                  </a:cubicBezTo>
                  <a:cubicBezTo>
                    <a:pt x="8003" y="46240"/>
                    <a:pt x="7748" y="46256"/>
                    <a:pt x="7493" y="46256"/>
                  </a:cubicBezTo>
                  <a:cubicBezTo>
                    <a:pt x="7056" y="46256"/>
                    <a:pt x="6620" y="46210"/>
                    <a:pt x="6191" y="46116"/>
                  </a:cubicBezTo>
                  <a:cubicBezTo>
                    <a:pt x="5331" y="45969"/>
                    <a:pt x="4497" y="45700"/>
                    <a:pt x="3713" y="45319"/>
                  </a:cubicBezTo>
                  <a:cubicBezTo>
                    <a:pt x="3559" y="45224"/>
                    <a:pt x="3398" y="45183"/>
                    <a:pt x="3244" y="45183"/>
                  </a:cubicBezTo>
                  <a:cubicBezTo>
                    <a:pt x="2713" y="45183"/>
                    <a:pt x="2261" y="45677"/>
                    <a:pt x="2473" y="46195"/>
                  </a:cubicBezTo>
                  <a:cubicBezTo>
                    <a:pt x="2746" y="46864"/>
                    <a:pt x="4585" y="48071"/>
                    <a:pt x="7133" y="48380"/>
                  </a:cubicBezTo>
                  <a:cubicBezTo>
                    <a:pt x="9682" y="48691"/>
                    <a:pt x="6266" y="50840"/>
                    <a:pt x="5030" y="51645"/>
                  </a:cubicBezTo>
                  <a:cubicBezTo>
                    <a:pt x="3794" y="52451"/>
                    <a:pt x="98" y="55124"/>
                    <a:pt x="44" y="55698"/>
                  </a:cubicBezTo>
                  <a:cubicBezTo>
                    <a:pt x="0" y="56180"/>
                    <a:pt x="266" y="56467"/>
                    <a:pt x="732" y="56467"/>
                  </a:cubicBezTo>
                  <a:cubicBezTo>
                    <a:pt x="1081" y="56467"/>
                    <a:pt x="1541" y="56307"/>
                    <a:pt x="2068" y="55946"/>
                  </a:cubicBezTo>
                  <a:cubicBezTo>
                    <a:pt x="3143" y="55210"/>
                    <a:pt x="6179" y="53424"/>
                    <a:pt x="7189" y="53424"/>
                  </a:cubicBezTo>
                  <a:cubicBezTo>
                    <a:pt x="7335" y="53424"/>
                    <a:pt x="7439" y="53461"/>
                    <a:pt x="7488" y="53545"/>
                  </a:cubicBezTo>
                  <a:cubicBezTo>
                    <a:pt x="7877" y="54207"/>
                    <a:pt x="1544" y="58219"/>
                    <a:pt x="1544" y="58219"/>
                  </a:cubicBezTo>
                  <a:cubicBezTo>
                    <a:pt x="1544" y="58219"/>
                    <a:pt x="68" y="58858"/>
                    <a:pt x="482" y="59652"/>
                  </a:cubicBezTo>
                  <a:cubicBezTo>
                    <a:pt x="581" y="59836"/>
                    <a:pt x="775" y="59917"/>
                    <a:pt x="1039" y="59917"/>
                  </a:cubicBezTo>
                  <a:cubicBezTo>
                    <a:pt x="2814" y="59917"/>
                    <a:pt x="7751" y="56254"/>
                    <a:pt x="8274" y="55847"/>
                  </a:cubicBezTo>
                  <a:cubicBezTo>
                    <a:pt x="8348" y="55788"/>
                    <a:pt x="8425" y="55763"/>
                    <a:pt x="8497" y="55763"/>
                  </a:cubicBezTo>
                  <a:cubicBezTo>
                    <a:pt x="8829" y="55763"/>
                    <a:pt x="9080" y="56287"/>
                    <a:pt x="8687" y="56561"/>
                  </a:cubicBezTo>
                  <a:cubicBezTo>
                    <a:pt x="8207" y="56895"/>
                    <a:pt x="2274" y="60417"/>
                    <a:pt x="3051" y="61879"/>
                  </a:cubicBezTo>
                  <a:cubicBezTo>
                    <a:pt x="3111" y="61992"/>
                    <a:pt x="3213" y="62042"/>
                    <a:pt x="3349" y="62042"/>
                  </a:cubicBezTo>
                  <a:cubicBezTo>
                    <a:pt x="4566" y="62042"/>
                    <a:pt x="8529" y="58002"/>
                    <a:pt x="10000" y="57962"/>
                  </a:cubicBezTo>
                  <a:cubicBezTo>
                    <a:pt x="10011" y="57961"/>
                    <a:pt x="10021" y="57961"/>
                    <a:pt x="10031" y="57961"/>
                  </a:cubicBezTo>
                  <a:cubicBezTo>
                    <a:pt x="11564" y="57961"/>
                    <a:pt x="6042" y="61391"/>
                    <a:pt x="6650" y="62428"/>
                  </a:cubicBezTo>
                  <a:cubicBezTo>
                    <a:pt x="6727" y="62562"/>
                    <a:pt x="6804" y="62680"/>
                    <a:pt x="6988" y="62680"/>
                  </a:cubicBezTo>
                  <a:cubicBezTo>
                    <a:pt x="7343" y="62680"/>
                    <a:pt x="8099" y="62240"/>
                    <a:pt x="10030" y="60623"/>
                  </a:cubicBezTo>
                  <a:cubicBezTo>
                    <a:pt x="11438" y="59446"/>
                    <a:pt x="13728" y="57028"/>
                    <a:pt x="15764" y="54797"/>
                  </a:cubicBezTo>
                  <a:cubicBezTo>
                    <a:pt x="15797" y="54781"/>
                    <a:pt x="43268" y="38573"/>
                    <a:pt x="45545" y="30693"/>
                  </a:cubicBezTo>
                  <a:cubicBezTo>
                    <a:pt x="49119" y="18303"/>
                    <a:pt x="49379" y="2380"/>
                    <a:pt x="49379" y="2380"/>
                  </a:cubicBezTo>
                  <a:lnTo>
                    <a:pt x="348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5110;p108">
              <a:extLst>
                <a:ext uri="{FF2B5EF4-FFF2-40B4-BE49-F238E27FC236}">
                  <a16:creationId xmlns:a16="http://schemas.microsoft.com/office/drawing/2014/main" id="{ADC3DF94-BD0F-46E9-8E76-B963A52B9CC5}"/>
                </a:ext>
              </a:extLst>
            </p:cNvPr>
            <p:cNvSpPr/>
            <p:nvPr/>
          </p:nvSpPr>
          <p:spPr>
            <a:xfrm>
              <a:off x="5099200" y="2712750"/>
              <a:ext cx="476500" cy="604300"/>
            </a:xfrm>
            <a:custGeom>
              <a:avLst/>
              <a:gdLst/>
              <a:ahLst/>
              <a:cxnLst/>
              <a:rect l="l" t="t" r="r" b="b"/>
              <a:pathLst>
                <a:path w="19060" h="24172" extrusionOk="0">
                  <a:moveTo>
                    <a:pt x="9696" y="0"/>
                  </a:moveTo>
                  <a:cubicBezTo>
                    <a:pt x="9140" y="0"/>
                    <a:pt x="8581" y="56"/>
                    <a:pt x="8025" y="170"/>
                  </a:cubicBezTo>
                  <a:cubicBezTo>
                    <a:pt x="2088" y="1421"/>
                    <a:pt x="703" y="8203"/>
                    <a:pt x="703" y="8203"/>
                  </a:cubicBezTo>
                  <a:lnTo>
                    <a:pt x="1" y="23551"/>
                  </a:lnTo>
                  <a:lnTo>
                    <a:pt x="17912" y="24171"/>
                  </a:lnTo>
                  <a:cubicBezTo>
                    <a:pt x="17912" y="24171"/>
                    <a:pt x="18630" y="21056"/>
                    <a:pt x="18915" y="11920"/>
                  </a:cubicBezTo>
                  <a:cubicBezTo>
                    <a:pt x="19060" y="7239"/>
                    <a:pt x="17358" y="4286"/>
                    <a:pt x="15664" y="2521"/>
                  </a:cubicBezTo>
                  <a:cubicBezTo>
                    <a:pt x="14080" y="893"/>
                    <a:pt x="11920" y="0"/>
                    <a:pt x="9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5111;p108">
              <a:extLst>
                <a:ext uri="{FF2B5EF4-FFF2-40B4-BE49-F238E27FC236}">
                  <a16:creationId xmlns:a16="http://schemas.microsoft.com/office/drawing/2014/main" id="{774ECCD9-E362-4017-AD52-F31D24F680D0}"/>
                </a:ext>
              </a:extLst>
            </p:cNvPr>
            <p:cNvSpPr/>
            <p:nvPr/>
          </p:nvSpPr>
          <p:spPr>
            <a:xfrm>
              <a:off x="5099250" y="2712750"/>
              <a:ext cx="477075" cy="604250"/>
            </a:xfrm>
            <a:custGeom>
              <a:avLst/>
              <a:gdLst/>
              <a:ahLst/>
              <a:cxnLst/>
              <a:rect l="l" t="t" r="r" b="b"/>
              <a:pathLst>
                <a:path w="19083" h="24170" extrusionOk="0">
                  <a:moveTo>
                    <a:pt x="9694" y="0"/>
                  </a:moveTo>
                  <a:cubicBezTo>
                    <a:pt x="9138" y="0"/>
                    <a:pt x="8579" y="56"/>
                    <a:pt x="8023" y="170"/>
                  </a:cubicBezTo>
                  <a:cubicBezTo>
                    <a:pt x="2086" y="1421"/>
                    <a:pt x="726" y="8437"/>
                    <a:pt x="726" y="8437"/>
                  </a:cubicBezTo>
                  <a:lnTo>
                    <a:pt x="0" y="23551"/>
                  </a:lnTo>
                  <a:lnTo>
                    <a:pt x="17910" y="24170"/>
                  </a:lnTo>
                  <a:cubicBezTo>
                    <a:pt x="17910" y="24170"/>
                    <a:pt x="18657" y="21287"/>
                    <a:pt x="18938" y="12152"/>
                  </a:cubicBezTo>
                  <a:cubicBezTo>
                    <a:pt x="19082" y="7478"/>
                    <a:pt x="17356" y="4286"/>
                    <a:pt x="15662" y="2521"/>
                  </a:cubicBezTo>
                  <a:cubicBezTo>
                    <a:pt x="14078" y="893"/>
                    <a:pt x="11918" y="0"/>
                    <a:pt x="9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5112;p108">
              <a:extLst>
                <a:ext uri="{FF2B5EF4-FFF2-40B4-BE49-F238E27FC236}">
                  <a16:creationId xmlns:a16="http://schemas.microsoft.com/office/drawing/2014/main" id="{8668D7AF-6BCD-47C8-A73B-0979C67A709A}"/>
                </a:ext>
              </a:extLst>
            </p:cNvPr>
            <p:cNvSpPr/>
            <p:nvPr/>
          </p:nvSpPr>
          <p:spPr>
            <a:xfrm>
              <a:off x="5105300" y="3141700"/>
              <a:ext cx="458650" cy="78200"/>
            </a:xfrm>
            <a:custGeom>
              <a:avLst/>
              <a:gdLst/>
              <a:ahLst/>
              <a:cxnLst/>
              <a:rect l="l" t="t" r="r" b="b"/>
              <a:pathLst>
                <a:path w="18346" h="3128" extrusionOk="0">
                  <a:moveTo>
                    <a:pt x="13989" y="1"/>
                  </a:moveTo>
                  <a:cubicBezTo>
                    <a:pt x="13589" y="1"/>
                    <a:pt x="13189" y="34"/>
                    <a:pt x="12792" y="100"/>
                  </a:cubicBezTo>
                  <a:cubicBezTo>
                    <a:pt x="11551" y="382"/>
                    <a:pt x="10344" y="806"/>
                    <a:pt x="9198" y="1359"/>
                  </a:cubicBezTo>
                  <a:cubicBezTo>
                    <a:pt x="8064" y="1909"/>
                    <a:pt x="6886" y="2360"/>
                    <a:pt x="5673" y="2707"/>
                  </a:cubicBezTo>
                  <a:cubicBezTo>
                    <a:pt x="4997" y="2874"/>
                    <a:pt x="4304" y="2957"/>
                    <a:pt x="3610" y="2957"/>
                  </a:cubicBezTo>
                  <a:cubicBezTo>
                    <a:pt x="3284" y="2957"/>
                    <a:pt x="2958" y="2939"/>
                    <a:pt x="2632" y="2902"/>
                  </a:cubicBezTo>
                  <a:cubicBezTo>
                    <a:pt x="1946" y="2820"/>
                    <a:pt x="1278" y="2621"/>
                    <a:pt x="658" y="2315"/>
                  </a:cubicBezTo>
                  <a:cubicBezTo>
                    <a:pt x="247" y="2099"/>
                    <a:pt x="25" y="1929"/>
                    <a:pt x="2" y="1929"/>
                  </a:cubicBezTo>
                  <a:cubicBezTo>
                    <a:pt x="1" y="1929"/>
                    <a:pt x="0" y="1929"/>
                    <a:pt x="0" y="1930"/>
                  </a:cubicBezTo>
                  <a:cubicBezTo>
                    <a:pt x="44" y="1980"/>
                    <a:pt x="94" y="2025"/>
                    <a:pt x="149" y="2062"/>
                  </a:cubicBezTo>
                  <a:cubicBezTo>
                    <a:pt x="297" y="2185"/>
                    <a:pt x="455" y="2293"/>
                    <a:pt x="621" y="2389"/>
                  </a:cubicBezTo>
                  <a:cubicBezTo>
                    <a:pt x="1236" y="2734"/>
                    <a:pt x="1912" y="2959"/>
                    <a:pt x="2612" y="3049"/>
                  </a:cubicBezTo>
                  <a:cubicBezTo>
                    <a:pt x="2995" y="3102"/>
                    <a:pt x="3380" y="3128"/>
                    <a:pt x="3764" y="3128"/>
                  </a:cubicBezTo>
                  <a:cubicBezTo>
                    <a:pt x="4421" y="3128"/>
                    <a:pt x="5077" y="3052"/>
                    <a:pt x="5719" y="2902"/>
                  </a:cubicBezTo>
                  <a:cubicBezTo>
                    <a:pt x="6946" y="2561"/>
                    <a:pt x="8139" y="2112"/>
                    <a:pt x="9284" y="1558"/>
                  </a:cubicBezTo>
                  <a:cubicBezTo>
                    <a:pt x="10414" y="1009"/>
                    <a:pt x="11602" y="585"/>
                    <a:pt x="12826" y="299"/>
                  </a:cubicBezTo>
                  <a:cubicBezTo>
                    <a:pt x="13249" y="223"/>
                    <a:pt x="13677" y="185"/>
                    <a:pt x="14105" y="185"/>
                  </a:cubicBezTo>
                  <a:cubicBezTo>
                    <a:pt x="14696" y="185"/>
                    <a:pt x="15286" y="257"/>
                    <a:pt x="15862" y="401"/>
                  </a:cubicBezTo>
                  <a:cubicBezTo>
                    <a:pt x="16533" y="565"/>
                    <a:pt x="17170" y="845"/>
                    <a:pt x="17742" y="1228"/>
                  </a:cubicBezTo>
                  <a:cubicBezTo>
                    <a:pt x="18121" y="1495"/>
                    <a:pt x="18326" y="1692"/>
                    <a:pt x="18344" y="1692"/>
                  </a:cubicBezTo>
                  <a:cubicBezTo>
                    <a:pt x="18345" y="1692"/>
                    <a:pt x="18345" y="1692"/>
                    <a:pt x="18345" y="1691"/>
                  </a:cubicBezTo>
                  <a:cubicBezTo>
                    <a:pt x="18301" y="1640"/>
                    <a:pt x="18253" y="1595"/>
                    <a:pt x="18201" y="1555"/>
                  </a:cubicBezTo>
                  <a:cubicBezTo>
                    <a:pt x="18074" y="1415"/>
                    <a:pt x="17935" y="1286"/>
                    <a:pt x="17787" y="1170"/>
                  </a:cubicBezTo>
                  <a:cubicBezTo>
                    <a:pt x="17222" y="749"/>
                    <a:pt x="16581" y="439"/>
                    <a:pt x="15899" y="257"/>
                  </a:cubicBezTo>
                  <a:cubicBezTo>
                    <a:pt x="15275" y="86"/>
                    <a:pt x="14632" y="1"/>
                    <a:pt x="13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5113;p108">
              <a:extLst>
                <a:ext uri="{FF2B5EF4-FFF2-40B4-BE49-F238E27FC236}">
                  <a16:creationId xmlns:a16="http://schemas.microsoft.com/office/drawing/2014/main" id="{DD3EC219-54FA-4DB0-980C-BD35C1A001FB}"/>
                </a:ext>
              </a:extLst>
            </p:cNvPr>
            <p:cNvSpPr/>
            <p:nvPr/>
          </p:nvSpPr>
          <p:spPr>
            <a:xfrm>
              <a:off x="5150550" y="2842375"/>
              <a:ext cx="395100" cy="51700"/>
            </a:xfrm>
            <a:custGeom>
              <a:avLst/>
              <a:gdLst/>
              <a:ahLst/>
              <a:cxnLst/>
              <a:rect l="l" t="t" r="r" b="b"/>
              <a:pathLst>
                <a:path w="15804" h="2068" extrusionOk="0">
                  <a:moveTo>
                    <a:pt x="0" y="0"/>
                  </a:moveTo>
                  <a:lnTo>
                    <a:pt x="0" y="0"/>
                  </a:lnTo>
                  <a:cubicBezTo>
                    <a:pt x="172" y="129"/>
                    <a:pt x="357" y="240"/>
                    <a:pt x="551" y="332"/>
                  </a:cubicBezTo>
                  <a:cubicBezTo>
                    <a:pt x="768" y="456"/>
                    <a:pt x="995" y="567"/>
                    <a:pt x="1228" y="662"/>
                  </a:cubicBezTo>
                  <a:cubicBezTo>
                    <a:pt x="1529" y="804"/>
                    <a:pt x="1838" y="929"/>
                    <a:pt x="2153" y="1034"/>
                  </a:cubicBezTo>
                  <a:cubicBezTo>
                    <a:pt x="2969" y="1324"/>
                    <a:pt x="3806" y="1550"/>
                    <a:pt x="4658" y="1711"/>
                  </a:cubicBezTo>
                  <a:cubicBezTo>
                    <a:pt x="5699" y="1901"/>
                    <a:pt x="6755" y="2017"/>
                    <a:pt x="7814" y="2058"/>
                  </a:cubicBezTo>
                  <a:cubicBezTo>
                    <a:pt x="8038" y="2064"/>
                    <a:pt x="8261" y="2067"/>
                    <a:pt x="8484" y="2067"/>
                  </a:cubicBezTo>
                  <a:cubicBezTo>
                    <a:pt x="9321" y="2067"/>
                    <a:pt x="10157" y="2026"/>
                    <a:pt x="10991" y="1943"/>
                  </a:cubicBezTo>
                  <a:cubicBezTo>
                    <a:pt x="11851" y="1848"/>
                    <a:pt x="12704" y="1698"/>
                    <a:pt x="13544" y="1492"/>
                  </a:cubicBezTo>
                  <a:cubicBezTo>
                    <a:pt x="13903" y="1414"/>
                    <a:pt x="14204" y="1315"/>
                    <a:pt x="14502" y="1227"/>
                  </a:cubicBezTo>
                  <a:cubicBezTo>
                    <a:pt x="14743" y="1160"/>
                    <a:pt x="14981" y="1078"/>
                    <a:pt x="15213" y="983"/>
                  </a:cubicBezTo>
                  <a:cubicBezTo>
                    <a:pt x="15417" y="916"/>
                    <a:pt x="15614" y="831"/>
                    <a:pt x="15804" y="732"/>
                  </a:cubicBezTo>
                  <a:lnTo>
                    <a:pt x="15804" y="732"/>
                  </a:lnTo>
                  <a:cubicBezTo>
                    <a:pt x="15590" y="766"/>
                    <a:pt x="15380" y="820"/>
                    <a:pt x="15177" y="893"/>
                  </a:cubicBezTo>
                  <a:cubicBezTo>
                    <a:pt x="14983" y="958"/>
                    <a:pt x="14739" y="1021"/>
                    <a:pt x="14458" y="1099"/>
                  </a:cubicBezTo>
                  <a:cubicBezTo>
                    <a:pt x="14178" y="1178"/>
                    <a:pt x="13860" y="1261"/>
                    <a:pt x="13496" y="1331"/>
                  </a:cubicBezTo>
                  <a:cubicBezTo>
                    <a:pt x="12659" y="1518"/>
                    <a:pt x="11812" y="1655"/>
                    <a:pt x="10957" y="1744"/>
                  </a:cubicBezTo>
                  <a:cubicBezTo>
                    <a:pt x="10155" y="1817"/>
                    <a:pt x="9350" y="1854"/>
                    <a:pt x="8545" y="1854"/>
                  </a:cubicBezTo>
                  <a:cubicBezTo>
                    <a:pt x="8300" y="1854"/>
                    <a:pt x="8055" y="1850"/>
                    <a:pt x="7810" y="1844"/>
                  </a:cubicBezTo>
                  <a:cubicBezTo>
                    <a:pt x="6761" y="1803"/>
                    <a:pt x="5717" y="1693"/>
                    <a:pt x="4681" y="1516"/>
                  </a:cubicBezTo>
                  <a:cubicBezTo>
                    <a:pt x="3841" y="1364"/>
                    <a:pt x="3013" y="1156"/>
                    <a:pt x="2203" y="888"/>
                  </a:cubicBezTo>
                  <a:cubicBezTo>
                    <a:pt x="1887" y="792"/>
                    <a:pt x="1578" y="679"/>
                    <a:pt x="1274" y="550"/>
                  </a:cubicBezTo>
                  <a:cubicBezTo>
                    <a:pt x="1040" y="465"/>
                    <a:pt x="811" y="367"/>
                    <a:pt x="587" y="256"/>
                  </a:cubicBezTo>
                  <a:cubicBezTo>
                    <a:pt x="399" y="155"/>
                    <a:pt x="203" y="7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5114;p108">
              <a:extLst>
                <a:ext uri="{FF2B5EF4-FFF2-40B4-BE49-F238E27FC236}">
                  <a16:creationId xmlns:a16="http://schemas.microsoft.com/office/drawing/2014/main" id="{D1529A44-33BF-4DA7-951D-B98770C41EC2}"/>
                </a:ext>
              </a:extLst>
            </p:cNvPr>
            <p:cNvSpPr/>
            <p:nvPr/>
          </p:nvSpPr>
          <p:spPr>
            <a:xfrm>
              <a:off x="4477875" y="1854675"/>
              <a:ext cx="681850" cy="399650"/>
            </a:xfrm>
            <a:custGeom>
              <a:avLst/>
              <a:gdLst/>
              <a:ahLst/>
              <a:cxnLst/>
              <a:rect l="l" t="t" r="r" b="b"/>
              <a:pathLst>
                <a:path w="27274" h="15986" extrusionOk="0">
                  <a:moveTo>
                    <a:pt x="6325" y="1"/>
                  </a:moveTo>
                  <a:cubicBezTo>
                    <a:pt x="3670" y="1"/>
                    <a:pt x="1235" y="1761"/>
                    <a:pt x="494" y="4444"/>
                  </a:cubicBezTo>
                  <a:cubicBezTo>
                    <a:pt x="0" y="6229"/>
                    <a:pt x="352" y="8144"/>
                    <a:pt x="1448" y="9637"/>
                  </a:cubicBezTo>
                  <a:cubicBezTo>
                    <a:pt x="1959" y="10389"/>
                    <a:pt x="2719" y="10935"/>
                    <a:pt x="3593" y="11182"/>
                  </a:cubicBezTo>
                  <a:lnTo>
                    <a:pt x="23428" y="14616"/>
                  </a:lnTo>
                  <a:cubicBezTo>
                    <a:pt x="23378" y="15093"/>
                    <a:pt x="23608" y="15558"/>
                    <a:pt x="24020" y="15806"/>
                  </a:cubicBezTo>
                  <a:cubicBezTo>
                    <a:pt x="24217" y="15926"/>
                    <a:pt x="24440" y="15986"/>
                    <a:pt x="24662" y="15986"/>
                  </a:cubicBezTo>
                  <a:cubicBezTo>
                    <a:pt x="24902" y="15986"/>
                    <a:pt x="25142" y="15916"/>
                    <a:pt x="25350" y="15777"/>
                  </a:cubicBezTo>
                  <a:cubicBezTo>
                    <a:pt x="26085" y="15247"/>
                    <a:pt x="26010" y="14124"/>
                    <a:pt x="25718" y="13297"/>
                  </a:cubicBezTo>
                  <a:cubicBezTo>
                    <a:pt x="25425" y="12472"/>
                    <a:pt x="24978" y="11555"/>
                    <a:pt x="25217" y="10683"/>
                  </a:cubicBezTo>
                  <a:cubicBezTo>
                    <a:pt x="25404" y="10017"/>
                    <a:pt x="25953" y="9526"/>
                    <a:pt x="26354" y="8963"/>
                  </a:cubicBezTo>
                  <a:cubicBezTo>
                    <a:pt x="27068" y="7969"/>
                    <a:pt x="27274" y="6697"/>
                    <a:pt x="26912" y="5527"/>
                  </a:cubicBezTo>
                  <a:cubicBezTo>
                    <a:pt x="26513" y="4361"/>
                    <a:pt x="25501" y="3514"/>
                    <a:pt x="24284" y="3329"/>
                  </a:cubicBezTo>
                  <a:cubicBezTo>
                    <a:pt x="24142" y="3312"/>
                    <a:pt x="23997" y="3305"/>
                    <a:pt x="23851" y="3305"/>
                  </a:cubicBezTo>
                  <a:cubicBezTo>
                    <a:pt x="23244" y="3305"/>
                    <a:pt x="22613" y="3420"/>
                    <a:pt x="22021" y="3420"/>
                  </a:cubicBezTo>
                  <a:cubicBezTo>
                    <a:pt x="21535" y="3420"/>
                    <a:pt x="21075" y="3343"/>
                    <a:pt x="20676" y="3060"/>
                  </a:cubicBezTo>
                  <a:cubicBezTo>
                    <a:pt x="19949" y="2547"/>
                    <a:pt x="19750" y="1547"/>
                    <a:pt x="19147" y="891"/>
                  </a:cubicBezTo>
                  <a:cubicBezTo>
                    <a:pt x="18597" y="292"/>
                    <a:pt x="17804" y="70"/>
                    <a:pt x="16975" y="70"/>
                  </a:cubicBezTo>
                  <a:cubicBezTo>
                    <a:pt x="16397" y="70"/>
                    <a:pt x="15801" y="178"/>
                    <a:pt x="15256" y="340"/>
                  </a:cubicBezTo>
                  <a:cubicBezTo>
                    <a:pt x="14042" y="704"/>
                    <a:pt x="12845" y="1282"/>
                    <a:pt x="11593" y="1282"/>
                  </a:cubicBezTo>
                  <a:cubicBezTo>
                    <a:pt x="11477" y="1282"/>
                    <a:pt x="11361" y="1277"/>
                    <a:pt x="11244" y="1266"/>
                  </a:cubicBezTo>
                  <a:cubicBezTo>
                    <a:pt x="10096" y="1167"/>
                    <a:pt x="9062" y="536"/>
                    <a:pt x="7939" y="221"/>
                  </a:cubicBezTo>
                  <a:cubicBezTo>
                    <a:pt x="7400" y="72"/>
                    <a:pt x="6858" y="1"/>
                    <a:pt x="6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5115;p108">
              <a:extLst>
                <a:ext uri="{FF2B5EF4-FFF2-40B4-BE49-F238E27FC236}">
                  <a16:creationId xmlns:a16="http://schemas.microsoft.com/office/drawing/2014/main" id="{7CDBEB12-0CE7-4102-A41C-C5E64AE5E08A}"/>
                </a:ext>
              </a:extLst>
            </p:cNvPr>
            <p:cNvSpPr/>
            <p:nvPr/>
          </p:nvSpPr>
          <p:spPr>
            <a:xfrm>
              <a:off x="4577800" y="1983650"/>
              <a:ext cx="585150" cy="887325"/>
            </a:xfrm>
            <a:custGeom>
              <a:avLst/>
              <a:gdLst/>
              <a:ahLst/>
              <a:cxnLst/>
              <a:rect l="l" t="t" r="r" b="b"/>
              <a:pathLst>
                <a:path w="23406" h="35493" extrusionOk="0">
                  <a:moveTo>
                    <a:pt x="9531" y="1"/>
                  </a:moveTo>
                  <a:cubicBezTo>
                    <a:pt x="6191" y="1"/>
                    <a:pt x="2890" y="871"/>
                    <a:pt x="1" y="2743"/>
                  </a:cubicBezTo>
                  <a:lnTo>
                    <a:pt x="71" y="3457"/>
                  </a:lnTo>
                  <a:cubicBezTo>
                    <a:pt x="71" y="3457"/>
                    <a:pt x="1174" y="15274"/>
                    <a:pt x="2161" y="20654"/>
                  </a:cubicBezTo>
                  <a:cubicBezTo>
                    <a:pt x="3119" y="25871"/>
                    <a:pt x="8353" y="25950"/>
                    <a:pt x="8667" y="25950"/>
                  </a:cubicBezTo>
                  <a:cubicBezTo>
                    <a:pt x="8676" y="25950"/>
                    <a:pt x="8681" y="25950"/>
                    <a:pt x="8681" y="25950"/>
                  </a:cubicBezTo>
                  <a:cubicBezTo>
                    <a:pt x="8681" y="25950"/>
                    <a:pt x="8995" y="27748"/>
                    <a:pt x="9409" y="29876"/>
                  </a:cubicBezTo>
                  <a:cubicBezTo>
                    <a:pt x="10024" y="33181"/>
                    <a:pt x="12911" y="35493"/>
                    <a:pt x="16159" y="35493"/>
                  </a:cubicBezTo>
                  <a:cubicBezTo>
                    <a:pt x="16571" y="35493"/>
                    <a:pt x="16988" y="35456"/>
                    <a:pt x="17407" y="35379"/>
                  </a:cubicBezTo>
                  <a:cubicBezTo>
                    <a:pt x="20962" y="34728"/>
                    <a:pt x="23405" y="31437"/>
                    <a:pt x="23002" y="27847"/>
                  </a:cubicBezTo>
                  <a:lnTo>
                    <a:pt x="19503" y="3601"/>
                  </a:lnTo>
                  <a:lnTo>
                    <a:pt x="19320" y="2490"/>
                  </a:lnTo>
                  <a:cubicBezTo>
                    <a:pt x="16268" y="875"/>
                    <a:pt x="12880" y="1"/>
                    <a:pt x="953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5116;p108">
              <a:extLst>
                <a:ext uri="{FF2B5EF4-FFF2-40B4-BE49-F238E27FC236}">
                  <a16:creationId xmlns:a16="http://schemas.microsoft.com/office/drawing/2014/main" id="{4DBBC3E3-03F9-4AF6-9ADA-87CA3C64729B}"/>
                </a:ext>
              </a:extLst>
            </p:cNvPr>
            <p:cNvSpPr/>
            <p:nvPr/>
          </p:nvSpPr>
          <p:spPr>
            <a:xfrm>
              <a:off x="4775500" y="2397700"/>
              <a:ext cx="101750" cy="59075"/>
            </a:xfrm>
            <a:custGeom>
              <a:avLst/>
              <a:gdLst/>
              <a:ahLst/>
              <a:cxnLst/>
              <a:rect l="l" t="t" r="r" b="b"/>
              <a:pathLst>
                <a:path w="4070" h="2363" extrusionOk="0">
                  <a:moveTo>
                    <a:pt x="3459" y="1"/>
                  </a:moveTo>
                  <a:lnTo>
                    <a:pt x="1" y="1679"/>
                  </a:lnTo>
                  <a:cubicBezTo>
                    <a:pt x="403" y="2126"/>
                    <a:pt x="966" y="2362"/>
                    <a:pt x="1536" y="2362"/>
                  </a:cubicBezTo>
                  <a:cubicBezTo>
                    <a:pt x="1885" y="2362"/>
                    <a:pt x="2238" y="2274"/>
                    <a:pt x="2558" y="2092"/>
                  </a:cubicBezTo>
                  <a:cubicBezTo>
                    <a:pt x="4070" y="1216"/>
                    <a:pt x="3459" y="1"/>
                    <a:pt x="3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5117;p108">
              <a:extLst>
                <a:ext uri="{FF2B5EF4-FFF2-40B4-BE49-F238E27FC236}">
                  <a16:creationId xmlns:a16="http://schemas.microsoft.com/office/drawing/2014/main" id="{E20E8C33-546E-47DB-8E28-337806B25ABD}"/>
                </a:ext>
              </a:extLst>
            </p:cNvPr>
            <p:cNvSpPr/>
            <p:nvPr/>
          </p:nvSpPr>
          <p:spPr>
            <a:xfrm>
              <a:off x="4794200" y="2550700"/>
              <a:ext cx="167250" cy="114775"/>
            </a:xfrm>
            <a:custGeom>
              <a:avLst/>
              <a:gdLst/>
              <a:ahLst/>
              <a:cxnLst/>
              <a:rect l="l" t="t" r="r" b="b"/>
              <a:pathLst>
                <a:path w="6690" h="4591" extrusionOk="0">
                  <a:moveTo>
                    <a:pt x="6690" y="0"/>
                  </a:moveTo>
                  <a:cubicBezTo>
                    <a:pt x="4825" y="1703"/>
                    <a:pt x="2496" y="2815"/>
                    <a:pt x="0" y="3193"/>
                  </a:cubicBezTo>
                  <a:lnTo>
                    <a:pt x="228" y="4591"/>
                  </a:lnTo>
                  <a:cubicBezTo>
                    <a:pt x="5689" y="4160"/>
                    <a:pt x="6690" y="1"/>
                    <a:pt x="66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5118;p108">
              <a:extLst>
                <a:ext uri="{FF2B5EF4-FFF2-40B4-BE49-F238E27FC236}">
                  <a16:creationId xmlns:a16="http://schemas.microsoft.com/office/drawing/2014/main" id="{BE10BFEB-9070-4244-A0A2-5F36EB7FF1AA}"/>
                </a:ext>
              </a:extLst>
            </p:cNvPr>
            <p:cNvSpPr/>
            <p:nvPr/>
          </p:nvSpPr>
          <p:spPr>
            <a:xfrm>
              <a:off x="5058200" y="2161600"/>
              <a:ext cx="117975" cy="179900"/>
            </a:xfrm>
            <a:custGeom>
              <a:avLst/>
              <a:gdLst/>
              <a:ahLst/>
              <a:cxnLst/>
              <a:rect l="l" t="t" r="r" b="b"/>
              <a:pathLst>
                <a:path w="4719" h="7196" extrusionOk="0">
                  <a:moveTo>
                    <a:pt x="1453" y="0"/>
                  </a:moveTo>
                  <a:cubicBezTo>
                    <a:pt x="949" y="0"/>
                    <a:pt x="580" y="95"/>
                    <a:pt x="547" y="113"/>
                  </a:cubicBezTo>
                  <a:cubicBezTo>
                    <a:pt x="547" y="113"/>
                    <a:pt x="0" y="6761"/>
                    <a:pt x="13" y="6893"/>
                  </a:cubicBezTo>
                  <a:cubicBezTo>
                    <a:pt x="18" y="6945"/>
                    <a:pt x="757" y="7196"/>
                    <a:pt x="1643" y="7196"/>
                  </a:cubicBezTo>
                  <a:cubicBezTo>
                    <a:pt x="3006" y="7196"/>
                    <a:pt x="4718" y="6603"/>
                    <a:pt x="4641" y="3782"/>
                  </a:cubicBezTo>
                  <a:cubicBezTo>
                    <a:pt x="4551" y="522"/>
                    <a:pt x="2632" y="0"/>
                    <a:pt x="14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5119;p108">
              <a:extLst>
                <a:ext uri="{FF2B5EF4-FFF2-40B4-BE49-F238E27FC236}">
                  <a16:creationId xmlns:a16="http://schemas.microsoft.com/office/drawing/2014/main" id="{CEF57B86-8CAC-48CF-9613-6192E4103E32}"/>
                </a:ext>
              </a:extLst>
            </p:cNvPr>
            <p:cNvSpPr/>
            <p:nvPr/>
          </p:nvSpPr>
          <p:spPr>
            <a:xfrm>
              <a:off x="5093025" y="2199550"/>
              <a:ext cx="51250" cy="101875"/>
            </a:xfrm>
            <a:custGeom>
              <a:avLst/>
              <a:gdLst/>
              <a:ahLst/>
              <a:cxnLst/>
              <a:rect l="l" t="t" r="r" b="b"/>
              <a:pathLst>
                <a:path w="2050" h="4075" extrusionOk="0">
                  <a:moveTo>
                    <a:pt x="797" y="1"/>
                  </a:moveTo>
                  <a:cubicBezTo>
                    <a:pt x="662" y="1"/>
                    <a:pt x="529" y="46"/>
                    <a:pt x="423" y="131"/>
                  </a:cubicBezTo>
                  <a:cubicBezTo>
                    <a:pt x="332" y="209"/>
                    <a:pt x="269" y="313"/>
                    <a:pt x="245" y="429"/>
                  </a:cubicBezTo>
                  <a:cubicBezTo>
                    <a:pt x="212" y="616"/>
                    <a:pt x="284" y="699"/>
                    <a:pt x="311" y="699"/>
                  </a:cubicBezTo>
                  <a:cubicBezTo>
                    <a:pt x="313" y="699"/>
                    <a:pt x="314" y="698"/>
                    <a:pt x="315" y="698"/>
                  </a:cubicBezTo>
                  <a:cubicBezTo>
                    <a:pt x="340" y="689"/>
                    <a:pt x="307" y="599"/>
                    <a:pt x="369" y="466"/>
                  </a:cubicBezTo>
                  <a:cubicBezTo>
                    <a:pt x="436" y="314"/>
                    <a:pt x="585" y="220"/>
                    <a:pt x="745" y="220"/>
                  </a:cubicBezTo>
                  <a:cubicBezTo>
                    <a:pt x="776" y="220"/>
                    <a:pt x="808" y="223"/>
                    <a:pt x="839" y="231"/>
                  </a:cubicBezTo>
                  <a:cubicBezTo>
                    <a:pt x="1134" y="317"/>
                    <a:pt x="1369" y="542"/>
                    <a:pt x="1467" y="834"/>
                  </a:cubicBezTo>
                  <a:cubicBezTo>
                    <a:pt x="1637" y="1196"/>
                    <a:pt x="1724" y="1591"/>
                    <a:pt x="1723" y="1991"/>
                  </a:cubicBezTo>
                  <a:cubicBezTo>
                    <a:pt x="1723" y="2829"/>
                    <a:pt x="1330" y="3622"/>
                    <a:pt x="846" y="3817"/>
                  </a:cubicBezTo>
                  <a:cubicBezTo>
                    <a:pt x="749" y="3855"/>
                    <a:pt x="646" y="3875"/>
                    <a:pt x="543" y="3875"/>
                  </a:cubicBezTo>
                  <a:cubicBezTo>
                    <a:pt x="440" y="3875"/>
                    <a:pt x="337" y="3855"/>
                    <a:pt x="240" y="3817"/>
                  </a:cubicBezTo>
                  <a:cubicBezTo>
                    <a:pt x="99" y="3754"/>
                    <a:pt x="37" y="3701"/>
                    <a:pt x="17" y="3701"/>
                  </a:cubicBezTo>
                  <a:lnTo>
                    <a:pt x="17" y="3701"/>
                  </a:lnTo>
                  <a:cubicBezTo>
                    <a:pt x="1" y="3708"/>
                    <a:pt x="28" y="3812"/>
                    <a:pt x="179" y="3929"/>
                  </a:cubicBezTo>
                  <a:cubicBezTo>
                    <a:pt x="322" y="4025"/>
                    <a:pt x="488" y="4075"/>
                    <a:pt x="656" y="4075"/>
                  </a:cubicBezTo>
                  <a:cubicBezTo>
                    <a:pt x="746" y="4075"/>
                    <a:pt x="835" y="4061"/>
                    <a:pt x="922" y="4033"/>
                  </a:cubicBezTo>
                  <a:cubicBezTo>
                    <a:pt x="1587" y="3821"/>
                    <a:pt x="2050" y="2928"/>
                    <a:pt x="2050" y="1991"/>
                  </a:cubicBezTo>
                  <a:cubicBezTo>
                    <a:pt x="2050" y="1542"/>
                    <a:pt x="1940" y="1100"/>
                    <a:pt x="1732" y="703"/>
                  </a:cubicBezTo>
                  <a:cubicBezTo>
                    <a:pt x="1585" y="333"/>
                    <a:pt x="1255" y="69"/>
                    <a:pt x="864" y="4"/>
                  </a:cubicBezTo>
                  <a:cubicBezTo>
                    <a:pt x="842" y="2"/>
                    <a:pt x="819" y="1"/>
                    <a:pt x="79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5120;p108">
              <a:extLst>
                <a:ext uri="{FF2B5EF4-FFF2-40B4-BE49-F238E27FC236}">
                  <a16:creationId xmlns:a16="http://schemas.microsoft.com/office/drawing/2014/main" id="{6F3276CD-043D-4C5F-90BD-8BC1966450C2}"/>
                </a:ext>
              </a:extLst>
            </p:cNvPr>
            <p:cNvSpPr/>
            <p:nvPr/>
          </p:nvSpPr>
          <p:spPr>
            <a:xfrm>
              <a:off x="4540525" y="1949350"/>
              <a:ext cx="592875" cy="301475"/>
            </a:xfrm>
            <a:custGeom>
              <a:avLst/>
              <a:gdLst/>
              <a:ahLst/>
              <a:cxnLst/>
              <a:rect l="l" t="t" r="r" b="b"/>
              <a:pathLst>
                <a:path w="23715" h="12059" extrusionOk="0">
                  <a:moveTo>
                    <a:pt x="9696" y="0"/>
                  </a:moveTo>
                  <a:lnTo>
                    <a:pt x="3356" y="1598"/>
                  </a:lnTo>
                  <a:lnTo>
                    <a:pt x="1" y="4318"/>
                  </a:lnTo>
                  <a:lnTo>
                    <a:pt x="627" y="7242"/>
                  </a:lnTo>
                  <a:cubicBezTo>
                    <a:pt x="627" y="7242"/>
                    <a:pt x="1351" y="7477"/>
                    <a:pt x="2514" y="7477"/>
                  </a:cubicBezTo>
                  <a:cubicBezTo>
                    <a:pt x="3901" y="7477"/>
                    <a:pt x="5913" y="7142"/>
                    <a:pt x="8065" y="5672"/>
                  </a:cubicBezTo>
                  <a:cubicBezTo>
                    <a:pt x="10271" y="4164"/>
                    <a:pt x="12882" y="3132"/>
                    <a:pt x="14106" y="3132"/>
                  </a:cubicBezTo>
                  <a:cubicBezTo>
                    <a:pt x="14324" y="3132"/>
                    <a:pt x="14498" y="3165"/>
                    <a:pt x="14618" y="3234"/>
                  </a:cubicBezTo>
                  <a:cubicBezTo>
                    <a:pt x="15411" y="3690"/>
                    <a:pt x="15956" y="6539"/>
                    <a:pt x="18835" y="7011"/>
                  </a:cubicBezTo>
                  <a:cubicBezTo>
                    <a:pt x="18835" y="7011"/>
                    <a:pt x="19346" y="12058"/>
                    <a:pt x="21284" y="12058"/>
                  </a:cubicBezTo>
                  <a:cubicBezTo>
                    <a:pt x="21371" y="12058"/>
                    <a:pt x="21461" y="12048"/>
                    <a:pt x="21554" y="12027"/>
                  </a:cubicBezTo>
                  <a:cubicBezTo>
                    <a:pt x="23715" y="11531"/>
                    <a:pt x="21186" y="3227"/>
                    <a:pt x="21186" y="3227"/>
                  </a:cubicBezTo>
                  <a:lnTo>
                    <a:pt x="15687" y="301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5121;p108">
              <a:extLst>
                <a:ext uri="{FF2B5EF4-FFF2-40B4-BE49-F238E27FC236}">
                  <a16:creationId xmlns:a16="http://schemas.microsoft.com/office/drawing/2014/main" id="{74662B6E-3D76-44EB-94CD-2235F9C9C584}"/>
                </a:ext>
              </a:extLst>
            </p:cNvPr>
            <p:cNvSpPr/>
            <p:nvPr/>
          </p:nvSpPr>
          <p:spPr>
            <a:xfrm>
              <a:off x="5011200" y="1912950"/>
              <a:ext cx="53225" cy="30500"/>
            </a:xfrm>
            <a:custGeom>
              <a:avLst/>
              <a:gdLst/>
              <a:ahLst/>
              <a:cxnLst/>
              <a:rect l="l" t="t" r="r" b="b"/>
              <a:pathLst>
                <a:path w="2129" h="1220" extrusionOk="0">
                  <a:moveTo>
                    <a:pt x="1839" y="1"/>
                  </a:moveTo>
                  <a:cubicBezTo>
                    <a:pt x="1046" y="1"/>
                    <a:pt x="316" y="473"/>
                    <a:pt x="1" y="1220"/>
                  </a:cubicBezTo>
                  <a:cubicBezTo>
                    <a:pt x="557" y="595"/>
                    <a:pt x="1305" y="172"/>
                    <a:pt x="2129" y="22"/>
                  </a:cubicBezTo>
                  <a:cubicBezTo>
                    <a:pt x="2031" y="8"/>
                    <a:pt x="1935" y="1"/>
                    <a:pt x="1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5122;p108">
              <a:extLst>
                <a:ext uri="{FF2B5EF4-FFF2-40B4-BE49-F238E27FC236}">
                  <a16:creationId xmlns:a16="http://schemas.microsoft.com/office/drawing/2014/main" id="{D1EE9423-B04B-4914-B650-492A6288D2DB}"/>
                </a:ext>
              </a:extLst>
            </p:cNvPr>
            <p:cNvSpPr/>
            <p:nvPr/>
          </p:nvSpPr>
          <p:spPr>
            <a:xfrm>
              <a:off x="4998600" y="1867725"/>
              <a:ext cx="11925" cy="84825"/>
            </a:xfrm>
            <a:custGeom>
              <a:avLst/>
              <a:gdLst/>
              <a:ahLst/>
              <a:cxnLst/>
              <a:rect l="l" t="t" r="r" b="b"/>
              <a:pathLst>
                <a:path w="477" h="3393" extrusionOk="0">
                  <a:moveTo>
                    <a:pt x="87" y="1"/>
                  </a:moveTo>
                  <a:lnTo>
                    <a:pt x="87" y="1"/>
                  </a:lnTo>
                  <a:cubicBezTo>
                    <a:pt x="37" y="17"/>
                    <a:pt x="229" y="774"/>
                    <a:pt x="245" y="1714"/>
                  </a:cubicBezTo>
                  <a:cubicBezTo>
                    <a:pt x="217" y="2281"/>
                    <a:pt x="135" y="2842"/>
                    <a:pt x="1" y="3392"/>
                  </a:cubicBezTo>
                  <a:cubicBezTo>
                    <a:pt x="120" y="3265"/>
                    <a:pt x="207" y="3110"/>
                    <a:pt x="253" y="2942"/>
                  </a:cubicBezTo>
                  <a:cubicBezTo>
                    <a:pt x="396" y="2545"/>
                    <a:pt x="467" y="2125"/>
                    <a:pt x="459" y="1702"/>
                  </a:cubicBezTo>
                  <a:cubicBezTo>
                    <a:pt x="477" y="1112"/>
                    <a:pt x="350" y="528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5123;p108">
              <a:extLst>
                <a:ext uri="{FF2B5EF4-FFF2-40B4-BE49-F238E27FC236}">
                  <a16:creationId xmlns:a16="http://schemas.microsoft.com/office/drawing/2014/main" id="{DB2C0627-4558-46B6-B0AE-0ECE637FF4A7}"/>
                </a:ext>
              </a:extLst>
            </p:cNvPr>
            <p:cNvSpPr/>
            <p:nvPr/>
          </p:nvSpPr>
          <p:spPr>
            <a:xfrm>
              <a:off x="4620875" y="2247075"/>
              <a:ext cx="40100" cy="37875"/>
            </a:xfrm>
            <a:custGeom>
              <a:avLst/>
              <a:gdLst/>
              <a:ahLst/>
              <a:cxnLst/>
              <a:rect l="l" t="t" r="r" b="b"/>
              <a:pathLst>
                <a:path w="1604" h="1515" extrusionOk="0">
                  <a:moveTo>
                    <a:pt x="756" y="1"/>
                  </a:moveTo>
                  <a:cubicBezTo>
                    <a:pt x="358" y="1"/>
                    <a:pt x="25" y="310"/>
                    <a:pt x="1" y="712"/>
                  </a:cubicBezTo>
                  <a:cubicBezTo>
                    <a:pt x="1" y="725"/>
                    <a:pt x="0" y="740"/>
                    <a:pt x="0" y="754"/>
                  </a:cubicBezTo>
                  <a:cubicBezTo>
                    <a:pt x="20" y="1181"/>
                    <a:pt x="372" y="1514"/>
                    <a:pt x="797" y="1514"/>
                  </a:cubicBezTo>
                  <a:cubicBezTo>
                    <a:pt x="807" y="1514"/>
                    <a:pt x="817" y="1514"/>
                    <a:pt x="827" y="1514"/>
                  </a:cubicBezTo>
                  <a:cubicBezTo>
                    <a:pt x="833" y="1514"/>
                    <a:pt x="839" y="1514"/>
                    <a:pt x="845" y="1514"/>
                  </a:cubicBezTo>
                  <a:cubicBezTo>
                    <a:pt x="1256" y="1514"/>
                    <a:pt x="1594" y="1185"/>
                    <a:pt x="1604" y="770"/>
                  </a:cubicBezTo>
                  <a:lnTo>
                    <a:pt x="1604" y="759"/>
                  </a:lnTo>
                  <a:cubicBezTo>
                    <a:pt x="1585" y="335"/>
                    <a:pt x="1237" y="2"/>
                    <a:pt x="816" y="2"/>
                  </a:cubicBezTo>
                  <a:cubicBezTo>
                    <a:pt x="811" y="2"/>
                    <a:pt x="806" y="2"/>
                    <a:pt x="802" y="2"/>
                  </a:cubicBezTo>
                  <a:cubicBezTo>
                    <a:pt x="787" y="1"/>
                    <a:pt x="771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5124;p108">
              <a:extLst>
                <a:ext uri="{FF2B5EF4-FFF2-40B4-BE49-F238E27FC236}">
                  <a16:creationId xmlns:a16="http://schemas.microsoft.com/office/drawing/2014/main" id="{6A31E531-5A85-4C67-B5EE-E30E092E737B}"/>
                </a:ext>
              </a:extLst>
            </p:cNvPr>
            <p:cNvSpPr/>
            <p:nvPr/>
          </p:nvSpPr>
          <p:spPr>
            <a:xfrm>
              <a:off x="4619100" y="2228000"/>
              <a:ext cx="80075" cy="23100"/>
            </a:xfrm>
            <a:custGeom>
              <a:avLst/>
              <a:gdLst/>
              <a:ahLst/>
              <a:cxnLst/>
              <a:rect l="l" t="t" r="r" b="b"/>
              <a:pathLst>
                <a:path w="3203" h="924" extrusionOk="0">
                  <a:moveTo>
                    <a:pt x="1664" y="1"/>
                  </a:moveTo>
                  <a:cubicBezTo>
                    <a:pt x="1623" y="1"/>
                    <a:pt x="1583" y="2"/>
                    <a:pt x="1542" y="4"/>
                  </a:cubicBezTo>
                  <a:cubicBezTo>
                    <a:pt x="1101" y="25"/>
                    <a:pt x="676" y="185"/>
                    <a:pt x="332" y="463"/>
                  </a:cubicBezTo>
                  <a:cubicBezTo>
                    <a:pt x="80" y="675"/>
                    <a:pt x="1" y="864"/>
                    <a:pt x="51" y="910"/>
                  </a:cubicBezTo>
                  <a:cubicBezTo>
                    <a:pt x="60" y="919"/>
                    <a:pt x="74" y="923"/>
                    <a:pt x="92" y="923"/>
                  </a:cubicBezTo>
                  <a:cubicBezTo>
                    <a:pt x="265" y="923"/>
                    <a:pt x="809" y="531"/>
                    <a:pt x="1580" y="496"/>
                  </a:cubicBezTo>
                  <a:cubicBezTo>
                    <a:pt x="1618" y="495"/>
                    <a:pt x="1656" y="494"/>
                    <a:pt x="1693" y="494"/>
                  </a:cubicBezTo>
                  <a:cubicBezTo>
                    <a:pt x="2384" y="494"/>
                    <a:pt x="2921" y="760"/>
                    <a:pt x="3104" y="760"/>
                  </a:cubicBezTo>
                  <a:cubicBezTo>
                    <a:pt x="3131" y="760"/>
                    <a:pt x="3151" y="754"/>
                    <a:pt x="3162" y="740"/>
                  </a:cubicBezTo>
                  <a:cubicBezTo>
                    <a:pt x="3202" y="695"/>
                    <a:pt x="3096" y="512"/>
                    <a:pt x="2815" y="327"/>
                  </a:cubicBezTo>
                  <a:cubicBezTo>
                    <a:pt x="2469" y="113"/>
                    <a:pt x="2070" y="1"/>
                    <a:pt x="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5125;p108">
              <a:extLst>
                <a:ext uri="{FF2B5EF4-FFF2-40B4-BE49-F238E27FC236}">
                  <a16:creationId xmlns:a16="http://schemas.microsoft.com/office/drawing/2014/main" id="{72FB3385-3CB5-4674-8E29-136AF785D0E2}"/>
                </a:ext>
              </a:extLst>
            </p:cNvPr>
            <p:cNvSpPr/>
            <p:nvPr/>
          </p:nvSpPr>
          <p:spPr>
            <a:xfrm>
              <a:off x="4830025" y="2235225"/>
              <a:ext cx="39550" cy="37750"/>
            </a:xfrm>
            <a:custGeom>
              <a:avLst/>
              <a:gdLst/>
              <a:ahLst/>
              <a:cxnLst/>
              <a:rect l="l" t="t" r="r" b="b"/>
              <a:pathLst>
                <a:path w="1582" h="1510" extrusionOk="0">
                  <a:moveTo>
                    <a:pt x="791" y="0"/>
                  </a:moveTo>
                  <a:cubicBezTo>
                    <a:pt x="777" y="0"/>
                    <a:pt x="763" y="1"/>
                    <a:pt x="749" y="1"/>
                  </a:cubicBezTo>
                  <a:cubicBezTo>
                    <a:pt x="335" y="6"/>
                    <a:pt x="0" y="346"/>
                    <a:pt x="5" y="761"/>
                  </a:cubicBezTo>
                  <a:cubicBezTo>
                    <a:pt x="5" y="770"/>
                    <a:pt x="5" y="780"/>
                    <a:pt x="5" y="790"/>
                  </a:cubicBezTo>
                  <a:cubicBezTo>
                    <a:pt x="41" y="1199"/>
                    <a:pt x="384" y="1510"/>
                    <a:pt x="790" y="1510"/>
                  </a:cubicBezTo>
                  <a:cubicBezTo>
                    <a:pt x="804" y="1510"/>
                    <a:pt x="817" y="1509"/>
                    <a:pt x="831" y="1509"/>
                  </a:cubicBezTo>
                  <a:cubicBezTo>
                    <a:pt x="1249" y="1503"/>
                    <a:pt x="1582" y="1160"/>
                    <a:pt x="1576" y="742"/>
                  </a:cubicBezTo>
                  <a:lnTo>
                    <a:pt x="1576" y="722"/>
                  </a:lnTo>
                  <a:cubicBezTo>
                    <a:pt x="1539" y="312"/>
                    <a:pt x="1196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5126;p108">
              <a:extLst>
                <a:ext uri="{FF2B5EF4-FFF2-40B4-BE49-F238E27FC236}">
                  <a16:creationId xmlns:a16="http://schemas.microsoft.com/office/drawing/2014/main" id="{7C60BD02-9199-41FA-8D92-0351358BC516}"/>
                </a:ext>
              </a:extLst>
            </p:cNvPr>
            <p:cNvSpPr/>
            <p:nvPr/>
          </p:nvSpPr>
          <p:spPr>
            <a:xfrm>
              <a:off x="4822900" y="2214400"/>
              <a:ext cx="80725" cy="25475"/>
            </a:xfrm>
            <a:custGeom>
              <a:avLst/>
              <a:gdLst/>
              <a:ahLst/>
              <a:cxnLst/>
              <a:rect l="l" t="t" r="r" b="b"/>
              <a:pathLst>
                <a:path w="3229" h="1019" extrusionOk="0">
                  <a:moveTo>
                    <a:pt x="1716" y="0"/>
                  </a:moveTo>
                  <a:cubicBezTo>
                    <a:pt x="1640" y="0"/>
                    <a:pt x="1564" y="4"/>
                    <a:pt x="1489" y="12"/>
                  </a:cubicBezTo>
                  <a:cubicBezTo>
                    <a:pt x="1048" y="56"/>
                    <a:pt x="633" y="236"/>
                    <a:pt x="301" y="528"/>
                  </a:cubicBezTo>
                  <a:cubicBezTo>
                    <a:pt x="76" y="772"/>
                    <a:pt x="0" y="966"/>
                    <a:pt x="43" y="1007"/>
                  </a:cubicBezTo>
                  <a:cubicBezTo>
                    <a:pt x="52" y="1014"/>
                    <a:pt x="64" y="1018"/>
                    <a:pt x="79" y="1018"/>
                  </a:cubicBezTo>
                  <a:cubicBezTo>
                    <a:pt x="243" y="1018"/>
                    <a:pt x="773" y="589"/>
                    <a:pt x="1550" y="520"/>
                  </a:cubicBezTo>
                  <a:cubicBezTo>
                    <a:pt x="1632" y="513"/>
                    <a:pt x="1712" y="510"/>
                    <a:pt x="1790" y="510"/>
                  </a:cubicBezTo>
                  <a:cubicBezTo>
                    <a:pt x="2409" y="510"/>
                    <a:pt x="2899" y="712"/>
                    <a:pt x="3079" y="712"/>
                  </a:cubicBezTo>
                  <a:cubicBezTo>
                    <a:pt x="3111" y="712"/>
                    <a:pt x="3134" y="705"/>
                    <a:pt x="3145" y="690"/>
                  </a:cubicBezTo>
                  <a:cubicBezTo>
                    <a:pt x="3228" y="577"/>
                    <a:pt x="3066" y="462"/>
                    <a:pt x="2777" y="277"/>
                  </a:cubicBezTo>
                  <a:cubicBezTo>
                    <a:pt x="2452" y="95"/>
                    <a:pt x="208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5127;p108">
              <a:extLst>
                <a:ext uri="{FF2B5EF4-FFF2-40B4-BE49-F238E27FC236}">
                  <a16:creationId xmlns:a16="http://schemas.microsoft.com/office/drawing/2014/main" id="{3341C9B0-2B5D-4C73-A204-112C9EBC6E0D}"/>
                </a:ext>
              </a:extLst>
            </p:cNvPr>
            <p:cNvSpPr/>
            <p:nvPr/>
          </p:nvSpPr>
          <p:spPr>
            <a:xfrm>
              <a:off x="4706350" y="2226650"/>
              <a:ext cx="56400" cy="180775"/>
            </a:xfrm>
            <a:custGeom>
              <a:avLst/>
              <a:gdLst/>
              <a:ahLst/>
              <a:cxnLst/>
              <a:rect l="l" t="t" r="r" b="b"/>
              <a:pathLst>
                <a:path w="2256" h="7231" extrusionOk="0">
                  <a:moveTo>
                    <a:pt x="1951" y="1"/>
                  </a:moveTo>
                  <a:cubicBezTo>
                    <a:pt x="1845" y="1"/>
                    <a:pt x="1237" y="1953"/>
                    <a:pt x="573" y="4360"/>
                  </a:cubicBezTo>
                  <a:cubicBezTo>
                    <a:pt x="416" y="4958"/>
                    <a:pt x="263" y="5528"/>
                    <a:pt x="123" y="6079"/>
                  </a:cubicBezTo>
                  <a:cubicBezTo>
                    <a:pt x="10" y="6352"/>
                    <a:pt x="0" y="6657"/>
                    <a:pt x="94" y="6937"/>
                  </a:cubicBezTo>
                  <a:cubicBezTo>
                    <a:pt x="173" y="7084"/>
                    <a:pt x="314" y="7187"/>
                    <a:pt x="478" y="7219"/>
                  </a:cubicBezTo>
                  <a:cubicBezTo>
                    <a:pt x="539" y="7227"/>
                    <a:pt x="601" y="7230"/>
                    <a:pt x="663" y="7230"/>
                  </a:cubicBezTo>
                  <a:cubicBezTo>
                    <a:pt x="725" y="7230"/>
                    <a:pt x="787" y="7227"/>
                    <a:pt x="849" y="7219"/>
                  </a:cubicBezTo>
                  <a:cubicBezTo>
                    <a:pt x="929" y="7223"/>
                    <a:pt x="1010" y="7225"/>
                    <a:pt x="1090" y="7225"/>
                  </a:cubicBezTo>
                  <a:cubicBezTo>
                    <a:pt x="1482" y="7225"/>
                    <a:pt x="1872" y="7183"/>
                    <a:pt x="2255" y="7100"/>
                  </a:cubicBezTo>
                  <a:cubicBezTo>
                    <a:pt x="1878" y="7021"/>
                    <a:pt x="1496" y="6981"/>
                    <a:pt x="1113" y="6981"/>
                  </a:cubicBezTo>
                  <a:cubicBezTo>
                    <a:pt x="1027" y="6981"/>
                    <a:pt x="941" y="6983"/>
                    <a:pt x="855" y="6987"/>
                  </a:cubicBezTo>
                  <a:cubicBezTo>
                    <a:pt x="636" y="6987"/>
                    <a:pt x="441" y="6962"/>
                    <a:pt x="374" y="6818"/>
                  </a:cubicBezTo>
                  <a:cubicBezTo>
                    <a:pt x="336" y="6596"/>
                    <a:pt x="364" y="6366"/>
                    <a:pt x="457" y="6160"/>
                  </a:cubicBezTo>
                  <a:cubicBezTo>
                    <a:pt x="611" y="5620"/>
                    <a:pt x="771" y="5050"/>
                    <a:pt x="936" y="4450"/>
                  </a:cubicBezTo>
                  <a:cubicBezTo>
                    <a:pt x="1598" y="2021"/>
                    <a:pt x="2052" y="30"/>
                    <a:pt x="1953" y="1"/>
                  </a:cubicBezTo>
                  <a:cubicBezTo>
                    <a:pt x="1952" y="1"/>
                    <a:pt x="1952" y="1"/>
                    <a:pt x="1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5128;p108">
              <a:extLst>
                <a:ext uri="{FF2B5EF4-FFF2-40B4-BE49-F238E27FC236}">
                  <a16:creationId xmlns:a16="http://schemas.microsoft.com/office/drawing/2014/main" id="{BB2F7700-F643-49F3-ADE8-291C684C5B20}"/>
                </a:ext>
              </a:extLst>
            </p:cNvPr>
            <p:cNvSpPr/>
            <p:nvPr/>
          </p:nvSpPr>
          <p:spPr>
            <a:xfrm>
              <a:off x="4810000" y="2156100"/>
              <a:ext cx="99800" cy="24075"/>
            </a:xfrm>
            <a:custGeom>
              <a:avLst/>
              <a:gdLst/>
              <a:ahLst/>
              <a:cxnLst/>
              <a:rect l="l" t="t" r="r" b="b"/>
              <a:pathLst>
                <a:path w="3992" h="963" extrusionOk="0">
                  <a:moveTo>
                    <a:pt x="1957" y="1"/>
                  </a:moveTo>
                  <a:cubicBezTo>
                    <a:pt x="1465" y="1"/>
                    <a:pt x="973" y="108"/>
                    <a:pt x="516" y="324"/>
                  </a:cubicBezTo>
                  <a:cubicBezTo>
                    <a:pt x="166" y="505"/>
                    <a:pt x="1" y="704"/>
                    <a:pt x="46" y="808"/>
                  </a:cubicBezTo>
                  <a:cubicBezTo>
                    <a:pt x="86" y="891"/>
                    <a:pt x="230" y="916"/>
                    <a:pt x="447" y="916"/>
                  </a:cubicBezTo>
                  <a:cubicBezTo>
                    <a:pt x="776" y="916"/>
                    <a:pt x="1273" y="859"/>
                    <a:pt x="1834" y="859"/>
                  </a:cubicBezTo>
                  <a:cubicBezTo>
                    <a:pt x="1886" y="859"/>
                    <a:pt x="1939" y="859"/>
                    <a:pt x="1992" y="860"/>
                  </a:cubicBezTo>
                  <a:cubicBezTo>
                    <a:pt x="2646" y="874"/>
                    <a:pt x="3227" y="962"/>
                    <a:pt x="3584" y="962"/>
                  </a:cubicBezTo>
                  <a:cubicBezTo>
                    <a:pt x="3776" y="962"/>
                    <a:pt x="3903" y="937"/>
                    <a:pt x="3941" y="860"/>
                  </a:cubicBezTo>
                  <a:cubicBezTo>
                    <a:pt x="3991" y="758"/>
                    <a:pt x="3830" y="555"/>
                    <a:pt x="3483" y="365"/>
                  </a:cubicBezTo>
                  <a:cubicBezTo>
                    <a:pt x="3004" y="123"/>
                    <a:pt x="2481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5129;p108">
              <a:extLst>
                <a:ext uri="{FF2B5EF4-FFF2-40B4-BE49-F238E27FC236}">
                  <a16:creationId xmlns:a16="http://schemas.microsoft.com/office/drawing/2014/main" id="{6BC07291-4EA1-4B4B-9C2E-730D1CD2FBD6}"/>
                </a:ext>
              </a:extLst>
            </p:cNvPr>
            <p:cNvSpPr/>
            <p:nvPr/>
          </p:nvSpPr>
          <p:spPr>
            <a:xfrm>
              <a:off x="4615600" y="2168075"/>
              <a:ext cx="74475" cy="27300"/>
            </a:xfrm>
            <a:custGeom>
              <a:avLst/>
              <a:gdLst/>
              <a:ahLst/>
              <a:cxnLst/>
              <a:rect l="l" t="t" r="r" b="b"/>
              <a:pathLst>
                <a:path w="2979" h="1092" extrusionOk="0">
                  <a:moveTo>
                    <a:pt x="1663" y="1"/>
                  </a:moveTo>
                  <a:cubicBezTo>
                    <a:pt x="1167" y="1"/>
                    <a:pt x="676" y="176"/>
                    <a:pt x="286" y="514"/>
                  </a:cubicBezTo>
                  <a:cubicBezTo>
                    <a:pt x="71" y="738"/>
                    <a:pt x="1" y="944"/>
                    <a:pt x="71" y="1030"/>
                  </a:cubicBezTo>
                  <a:cubicBezTo>
                    <a:pt x="113" y="1074"/>
                    <a:pt x="180" y="1092"/>
                    <a:pt x="267" y="1092"/>
                  </a:cubicBezTo>
                  <a:cubicBezTo>
                    <a:pt x="529" y="1092"/>
                    <a:pt x="978" y="933"/>
                    <a:pt x="1505" y="873"/>
                  </a:cubicBezTo>
                  <a:cubicBezTo>
                    <a:pt x="2208" y="795"/>
                    <a:pt x="2814" y="873"/>
                    <a:pt x="2931" y="663"/>
                  </a:cubicBezTo>
                  <a:cubicBezTo>
                    <a:pt x="2979" y="559"/>
                    <a:pt x="2868" y="374"/>
                    <a:pt x="2592" y="216"/>
                  </a:cubicBezTo>
                  <a:cubicBezTo>
                    <a:pt x="2297" y="71"/>
                    <a:pt x="1979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5130;p108">
              <a:extLst>
                <a:ext uri="{FF2B5EF4-FFF2-40B4-BE49-F238E27FC236}">
                  <a16:creationId xmlns:a16="http://schemas.microsoft.com/office/drawing/2014/main" id="{3BED68FD-17DE-49C4-8A3F-C23622EDB4F2}"/>
                </a:ext>
              </a:extLst>
            </p:cNvPr>
            <p:cNvSpPr/>
            <p:nvPr/>
          </p:nvSpPr>
          <p:spPr>
            <a:xfrm>
              <a:off x="864475" y="3124475"/>
              <a:ext cx="2113675" cy="1419775"/>
            </a:xfrm>
            <a:custGeom>
              <a:avLst/>
              <a:gdLst/>
              <a:ahLst/>
              <a:cxnLst/>
              <a:rect l="l" t="t" r="r" b="b"/>
              <a:pathLst>
                <a:path w="84547" h="56791" extrusionOk="0">
                  <a:moveTo>
                    <a:pt x="63846" y="1"/>
                  </a:moveTo>
                  <a:cubicBezTo>
                    <a:pt x="63845" y="1"/>
                    <a:pt x="63844" y="1"/>
                    <a:pt x="63842" y="1"/>
                  </a:cubicBezTo>
                  <a:lnTo>
                    <a:pt x="1200" y="42"/>
                  </a:lnTo>
                  <a:cubicBezTo>
                    <a:pt x="487" y="44"/>
                    <a:pt x="1" y="762"/>
                    <a:pt x="258" y="1426"/>
                  </a:cubicBezTo>
                  <a:lnTo>
                    <a:pt x="256" y="1426"/>
                  </a:lnTo>
                  <a:lnTo>
                    <a:pt x="22399" y="56790"/>
                  </a:lnTo>
                  <a:lnTo>
                    <a:pt x="84546" y="56790"/>
                  </a:lnTo>
                  <a:lnTo>
                    <a:pt x="64802" y="681"/>
                  </a:lnTo>
                  <a:cubicBezTo>
                    <a:pt x="64661" y="275"/>
                    <a:pt x="64277" y="1"/>
                    <a:pt x="63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5131;p108">
              <a:extLst>
                <a:ext uri="{FF2B5EF4-FFF2-40B4-BE49-F238E27FC236}">
                  <a16:creationId xmlns:a16="http://schemas.microsoft.com/office/drawing/2014/main" id="{2E2C03F8-7952-4CB9-8B44-57F0022E5D05}"/>
                </a:ext>
              </a:extLst>
            </p:cNvPr>
            <p:cNvSpPr/>
            <p:nvPr/>
          </p:nvSpPr>
          <p:spPr>
            <a:xfrm>
              <a:off x="952375" y="3178475"/>
              <a:ext cx="1957400" cy="1267850"/>
            </a:xfrm>
            <a:custGeom>
              <a:avLst/>
              <a:gdLst/>
              <a:ahLst/>
              <a:cxnLst/>
              <a:rect l="l" t="t" r="r" b="b"/>
              <a:pathLst>
                <a:path w="78296" h="50714" extrusionOk="0">
                  <a:moveTo>
                    <a:pt x="674" y="1"/>
                  </a:moveTo>
                  <a:cubicBezTo>
                    <a:pt x="275" y="1"/>
                    <a:pt x="0" y="405"/>
                    <a:pt x="149" y="778"/>
                  </a:cubicBezTo>
                  <a:lnTo>
                    <a:pt x="20482" y="50358"/>
                  </a:lnTo>
                  <a:cubicBezTo>
                    <a:pt x="20572" y="50573"/>
                    <a:pt x="20782" y="50713"/>
                    <a:pt x="21014" y="50713"/>
                  </a:cubicBezTo>
                  <a:cubicBezTo>
                    <a:pt x="21016" y="50713"/>
                    <a:pt x="21017" y="50713"/>
                    <a:pt x="21018" y="50713"/>
                  </a:cubicBezTo>
                  <a:lnTo>
                    <a:pt x="77623" y="50713"/>
                  </a:lnTo>
                  <a:cubicBezTo>
                    <a:pt x="77625" y="50713"/>
                    <a:pt x="77627" y="50713"/>
                    <a:pt x="77629" y="50713"/>
                  </a:cubicBezTo>
                  <a:cubicBezTo>
                    <a:pt x="78019" y="50713"/>
                    <a:pt x="78295" y="50327"/>
                    <a:pt x="78167" y="49957"/>
                  </a:cubicBezTo>
                  <a:lnTo>
                    <a:pt x="60154" y="376"/>
                  </a:lnTo>
                  <a:cubicBezTo>
                    <a:pt x="60068" y="150"/>
                    <a:pt x="59850" y="1"/>
                    <a:pt x="59608" y="1"/>
                  </a:cubicBezTo>
                  <a:lnTo>
                    <a:pt x="687" y="1"/>
                  </a:lnTo>
                  <a:cubicBezTo>
                    <a:pt x="683" y="1"/>
                    <a:pt x="67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5132;p108">
              <a:extLst>
                <a:ext uri="{FF2B5EF4-FFF2-40B4-BE49-F238E27FC236}">
                  <a16:creationId xmlns:a16="http://schemas.microsoft.com/office/drawing/2014/main" id="{D65C210B-C210-4E65-A94E-750FD949DCF2}"/>
                </a:ext>
              </a:extLst>
            </p:cNvPr>
            <p:cNvSpPr/>
            <p:nvPr/>
          </p:nvSpPr>
          <p:spPr>
            <a:xfrm>
              <a:off x="1424425" y="4446700"/>
              <a:ext cx="2111500" cy="97400"/>
            </a:xfrm>
            <a:custGeom>
              <a:avLst/>
              <a:gdLst/>
              <a:ahLst/>
              <a:cxnLst/>
              <a:rect l="l" t="t" r="r" b="b"/>
              <a:pathLst>
                <a:path w="84460" h="3896" extrusionOk="0">
                  <a:moveTo>
                    <a:pt x="2298" y="0"/>
                  </a:moveTo>
                  <a:lnTo>
                    <a:pt x="1" y="3896"/>
                  </a:lnTo>
                  <a:lnTo>
                    <a:pt x="84460" y="3896"/>
                  </a:lnTo>
                  <a:lnTo>
                    <a:pt x="84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5133;p108">
              <a:extLst>
                <a:ext uri="{FF2B5EF4-FFF2-40B4-BE49-F238E27FC236}">
                  <a16:creationId xmlns:a16="http://schemas.microsoft.com/office/drawing/2014/main" id="{5EA74049-7CC2-4D6C-B60E-F115624A955E}"/>
                </a:ext>
              </a:extLst>
            </p:cNvPr>
            <p:cNvSpPr/>
            <p:nvPr/>
          </p:nvSpPr>
          <p:spPr>
            <a:xfrm>
              <a:off x="2764325" y="2749875"/>
              <a:ext cx="1127450" cy="1263500"/>
            </a:xfrm>
            <a:custGeom>
              <a:avLst/>
              <a:gdLst/>
              <a:ahLst/>
              <a:cxnLst/>
              <a:rect l="l" t="t" r="r" b="b"/>
              <a:pathLst>
                <a:path w="45098" h="50540" extrusionOk="0">
                  <a:moveTo>
                    <a:pt x="40370" y="1"/>
                  </a:moveTo>
                  <a:cubicBezTo>
                    <a:pt x="40263" y="1"/>
                    <a:pt x="40149" y="23"/>
                    <a:pt x="40028" y="69"/>
                  </a:cubicBezTo>
                  <a:cubicBezTo>
                    <a:pt x="39454" y="300"/>
                    <a:pt x="37888" y="4999"/>
                    <a:pt x="37453" y="6535"/>
                  </a:cubicBezTo>
                  <a:cubicBezTo>
                    <a:pt x="37217" y="7362"/>
                    <a:pt x="36775" y="9014"/>
                    <a:pt x="36239" y="9931"/>
                  </a:cubicBezTo>
                  <a:cubicBezTo>
                    <a:pt x="36013" y="10309"/>
                    <a:pt x="35770" y="10557"/>
                    <a:pt x="35518" y="10557"/>
                  </a:cubicBezTo>
                  <a:cubicBezTo>
                    <a:pt x="35272" y="10557"/>
                    <a:pt x="35018" y="10321"/>
                    <a:pt x="34764" y="9741"/>
                  </a:cubicBezTo>
                  <a:cubicBezTo>
                    <a:pt x="33627" y="7155"/>
                    <a:pt x="31802" y="5584"/>
                    <a:pt x="31045" y="5498"/>
                  </a:cubicBezTo>
                  <a:cubicBezTo>
                    <a:pt x="31016" y="5495"/>
                    <a:pt x="30987" y="5493"/>
                    <a:pt x="30959" y="5493"/>
                  </a:cubicBezTo>
                  <a:cubicBezTo>
                    <a:pt x="30259" y="5493"/>
                    <a:pt x="29918" y="6508"/>
                    <a:pt x="30541" y="7071"/>
                  </a:cubicBezTo>
                  <a:cubicBezTo>
                    <a:pt x="31181" y="7777"/>
                    <a:pt x="31721" y="8567"/>
                    <a:pt x="32148" y="9418"/>
                  </a:cubicBezTo>
                  <a:cubicBezTo>
                    <a:pt x="32520" y="10089"/>
                    <a:pt x="32777" y="10816"/>
                    <a:pt x="32907" y="11571"/>
                  </a:cubicBezTo>
                  <a:cubicBezTo>
                    <a:pt x="33020" y="12224"/>
                    <a:pt x="33097" y="12810"/>
                    <a:pt x="33160" y="13331"/>
                  </a:cubicBezTo>
                  <a:cubicBezTo>
                    <a:pt x="33302" y="14630"/>
                    <a:pt x="33290" y="15940"/>
                    <a:pt x="33126" y="17235"/>
                  </a:cubicBezTo>
                  <a:lnTo>
                    <a:pt x="17517" y="35621"/>
                  </a:lnTo>
                  <a:lnTo>
                    <a:pt x="14123" y="23174"/>
                  </a:lnTo>
                  <a:lnTo>
                    <a:pt x="13809" y="22214"/>
                  </a:lnTo>
                  <a:lnTo>
                    <a:pt x="414" y="27198"/>
                  </a:lnTo>
                  <a:cubicBezTo>
                    <a:pt x="0" y="27300"/>
                    <a:pt x="3306" y="37051"/>
                    <a:pt x="5371" y="43108"/>
                  </a:cubicBezTo>
                  <a:cubicBezTo>
                    <a:pt x="6398" y="46108"/>
                    <a:pt x="8670" y="48518"/>
                    <a:pt x="11606" y="49720"/>
                  </a:cubicBezTo>
                  <a:cubicBezTo>
                    <a:pt x="12960" y="50274"/>
                    <a:pt x="14372" y="50540"/>
                    <a:pt x="15767" y="50540"/>
                  </a:cubicBezTo>
                  <a:cubicBezTo>
                    <a:pt x="19209" y="50540"/>
                    <a:pt x="22552" y="48920"/>
                    <a:pt x="24670" y="46001"/>
                  </a:cubicBezTo>
                  <a:lnTo>
                    <a:pt x="41333" y="21810"/>
                  </a:lnTo>
                  <a:lnTo>
                    <a:pt x="40974" y="21567"/>
                  </a:lnTo>
                  <a:lnTo>
                    <a:pt x="40974" y="21567"/>
                  </a:lnTo>
                  <a:lnTo>
                    <a:pt x="41313" y="21719"/>
                  </a:lnTo>
                  <a:lnTo>
                    <a:pt x="43548" y="17852"/>
                  </a:lnTo>
                  <a:cubicBezTo>
                    <a:pt x="43548" y="17852"/>
                    <a:pt x="45097" y="15839"/>
                    <a:pt x="44051" y="13521"/>
                  </a:cubicBezTo>
                  <a:cubicBezTo>
                    <a:pt x="43006" y="11203"/>
                    <a:pt x="40193" y="8564"/>
                    <a:pt x="40193" y="8564"/>
                  </a:cubicBezTo>
                  <a:cubicBezTo>
                    <a:pt x="39366" y="8352"/>
                    <a:pt x="40457" y="3684"/>
                    <a:pt x="40932" y="2135"/>
                  </a:cubicBezTo>
                  <a:cubicBezTo>
                    <a:pt x="41340" y="806"/>
                    <a:pt x="41007" y="1"/>
                    <a:pt x="403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5134;p108">
              <a:extLst>
                <a:ext uri="{FF2B5EF4-FFF2-40B4-BE49-F238E27FC236}">
                  <a16:creationId xmlns:a16="http://schemas.microsoft.com/office/drawing/2014/main" id="{B1EE4C8D-F46C-40D8-8358-BE0282796B4A}"/>
                </a:ext>
              </a:extLst>
            </p:cNvPr>
            <p:cNvSpPr/>
            <p:nvPr/>
          </p:nvSpPr>
          <p:spPr>
            <a:xfrm>
              <a:off x="3720375" y="2964250"/>
              <a:ext cx="80400" cy="150675"/>
            </a:xfrm>
            <a:custGeom>
              <a:avLst/>
              <a:gdLst/>
              <a:ahLst/>
              <a:cxnLst/>
              <a:rect l="l" t="t" r="r" b="b"/>
              <a:pathLst>
                <a:path w="3216" h="6027" extrusionOk="0">
                  <a:moveTo>
                    <a:pt x="1695" y="1"/>
                  </a:moveTo>
                  <a:lnTo>
                    <a:pt x="1695" y="1"/>
                  </a:lnTo>
                  <a:cubicBezTo>
                    <a:pt x="1603" y="128"/>
                    <a:pt x="1529" y="267"/>
                    <a:pt x="1473" y="414"/>
                  </a:cubicBezTo>
                  <a:cubicBezTo>
                    <a:pt x="1344" y="692"/>
                    <a:pt x="1171" y="1099"/>
                    <a:pt x="976" y="1607"/>
                  </a:cubicBezTo>
                  <a:cubicBezTo>
                    <a:pt x="782" y="2117"/>
                    <a:pt x="572" y="2728"/>
                    <a:pt x="369" y="3421"/>
                  </a:cubicBezTo>
                  <a:cubicBezTo>
                    <a:pt x="270" y="3769"/>
                    <a:pt x="170" y="4133"/>
                    <a:pt x="75" y="4517"/>
                  </a:cubicBezTo>
                  <a:cubicBezTo>
                    <a:pt x="24" y="4720"/>
                    <a:pt x="1" y="4929"/>
                    <a:pt x="5" y="5138"/>
                  </a:cubicBezTo>
                  <a:cubicBezTo>
                    <a:pt x="15" y="5367"/>
                    <a:pt x="99" y="5587"/>
                    <a:pt x="245" y="5766"/>
                  </a:cubicBezTo>
                  <a:cubicBezTo>
                    <a:pt x="380" y="5932"/>
                    <a:pt x="584" y="6027"/>
                    <a:pt x="796" y="6027"/>
                  </a:cubicBezTo>
                  <a:cubicBezTo>
                    <a:pt x="826" y="6027"/>
                    <a:pt x="856" y="6025"/>
                    <a:pt x="886" y="6021"/>
                  </a:cubicBezTo>
                  <a:cubicBezTo>
                    <a:pt x="1109" y="5983"/>
                    <a:pt x="1312" y="5868"/>
                    <a:pt x="1460" y="5694"/>
                  </a:cubicBezTo>
                  <a:cubicBezTo>
                    <a:pt x="1685" y="5379"/>
                    <a:pt x="1856" y="5028"/>
                    <a:pt x="1968" y="4657"/>
                  </a:cubicBezTo>
                  <a:lnTo>
                    <a:pt x="2641" y="2856"/>
                  </a:lnTo>
                  <a:lnTo>
                    <a:pt x="3083" y="1645"/>
                  </a:lnTo>
                  <a:cubicBezTo>
                    <a:pt x="3145" y="1499"/>
                    <a:pt x="3189" y="1347"/>
                    <a:pt x="3215" y="1191"/>
                  </a:cubicBezTo>
                  <a:lnTo>
                    <a:pt x="3215" y="1191"/>
                  </a:lnTo>
                  <a:cubicBezTo>
                    <a:pt x="3135" y="1331"/>
                    <a:pt x="3071" y="1479"/>
                    <a:pt x="3021" y="1634"/>
                  </a:cubicBezTo>
                  <a:lnTo>
                    <a:pt x="2517" y="2818"/>
                  </a:lnTo>
                  <a:lnTo>
                    <a:pt x="1799" y="4587"/>
                  </a:lnTo>
                  <a:cubicBezTo>
                    <a:pt x="1691" y="4934"/>
                    <a:pt x="1529" y="5265"/>
                    <a:pt x="1320" y="5563"/>
                  </a:cubicBezTo>
                  <a:cubicBezTo>
                    <a:pt x="1203" y="5694"/>
                    <a:pt x="1047" y="5783"/>
                    <a:pt x="873" y="5814"/>
                  </a:cubicBezTo>
                  <a:cubicBezTo>
                    <a:pt x="853" y="5816"/>
                    <a:pt x="834" y="5817"/>
                    <a:pt x="814" y="5817"/>
                  </a:cubicBezTo>
                  <a:cubicBezTo>
                    <a:pt x="664" y="5817"/>
                    <a:pt x="520" y="5749"/>
                    <a:pt x="427" y="5628"/>
                  </a:cubicBezTo>
                  <a:cubicBezTo>
                    <a:pt x="217" y="5316"/>
                    <a:pt x="169" y="4920"/>
                    <a:pt x="299" y="4566"/>
                  </a:cubicBezTo>
                  <a:cubicBezTo>
                    <a:pt x="386" y="4191"/>
                    <a:pt x="481" y="3827"/>
                    <a:pt x="576" y="3480"/>
                  </a:cubicBezTo>
                  <a:cubicBezTo>
                    <a:pt x="766" y="2790"/>
                    <a:pt x="981" y="2174"/>
                    <a:pt x="1137" y="1661"/>
                  </a:cubicBezTo>
                  <a:cubicBezTo>
                    <a:pt x="1295" y="1149"/>
                    <a:pt x="1448" y="737"/>
                    <a:pt x="1550" y="452"/>
                  </a:cubicBezTo>
                  <a:cubicBezTo>
                    <a:pt x="1613" y="306"/>
                    <a:pt x="1663" y="156"/>
                    <a:pt x="169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5135;p108">
              <a:extLst>
                <a:ext uri="{FF2B5EF4-FFF2-40B4-BE49-F238E27FC236}">
                  <a16:creationId xmlns:a16="http://schemas.microsoft.com/office/drawing/2014/main" id="{FF5A09A0-931C-41C4-AA0E-C094DF2712B2}"/>
                </a:ext>
              </a:extLst>
            </p:cNvPr>
            <p:cNvSpPr/>
            <p:nvPr/>
          </p:nvSpPr>
          <p:spPr>
            <a:xfrm>
              <a:off x="3758825" y="3008175"/>
              <a:ext cx="81375" cy="131825"/>
            </a:xfrm>
            <a:custGeom>
              <a:avLst/>
              <a:gdLst/>
              <a:ahLst/>
              <a:cxnLst/>
              <a:rect l="l" t="t" r="r" b="b"/>
              <a:pathLst>
                <a:path w="3255" h="5273" extrusionOk="0">
                  <a:moveTo>
                    <a:pt x="1508" y="1"/>
                  </a:moveTo>
                  <a:lnTo>
                    <a:pt x="1508" y="1"/>
                  </a:lnTo>
                  <a:cubicBezTo>
                    <a:pt x="1420" y="109"/>
                    <a:pt x="1349" y="229"/>
                    <a:pt x="1293" y="356"/>
                  </a:cubicBezTo>
                  <a:cubicBezTo>
                    <a:pt x="1169" y="595"/>
                    <a:pt x="995" y="943"/>
                    <a:pt x="810" y="1381"/>
                  </a:cubicBezTo>
                  <a:cubicBezTo>
                    <a:pt x="589" y="1898"/>
                    <a:pt x="404" y="2428"/>
                    <a:pt x="256" y="2972"/>
                  </a:cubicBezTo>
                  <a:cubicBezTo>
                    <a:pt x="158" y="3293"/>
                    <a:pt x="90" y="3624"/>
                    <a:pt x="53" y="3959"/>
                  </a:cubicBezTo>
                  <a:cubicBezTo>
                    <a:pt x="1" y="4346"/>
                    <a:pt x="125" y="4737"/>
                    <a:pt x="392" y="5025"/>
                  </a:cubicBezTo>
                  <a:cubicBezTo>
                    <a:pt x="537" y="5173"/>
                    <a:pt x="734" y="5262"/>
                    <a:pt x="941" y="5272"/>
                  </a:cubicBezTo>
                  <a:cubicBezTo>
                    <a:pt x="948" y="5272"/>
                    <a:pt x="955" y="5272"/>
                    <a:pt x="963" y="5272"/>
                  </a:cubicBezTo>
                  <a:cubicBezTo>
                    <a:pt x="1152" y="5272"/>
                    <a:pt x="1339" y="5215"/>
                    <a:pt x="1495" y="5107"/>
                  </a:cubicBezTo>
                  <a:cubicBezTo>
                    <a:pt x="1781" y="4902"/>
                    <a:pt x="1997" y="4613"/>
                    <a:pt x="2116" y="4280"/>
                  </a:cubicBezTo>
                  <a:cubicBezTo>
                    <a:pt x="2355" y="3695"/>
                    <a:pt x="2536" y="3166"/>
                    <a:pt x="2726" y="2719"/>
                  </a:cubicBezTo>
                  <a:cubicBezTo>
                    <a:pt x="2916" y="2273"/>
                    <a:pt x="3053" y="1914"/>
                    <a:pt x="3140" y="1661"/>
                  </a:cubicBezTo>
                  <a:cubicBezTo>
                    <a:pt x="3198" y="1530"/>
                    <a:pt x="3237" y="1391"/>
                    <a:pt x="3255" y="1248"/>
                  </a:cubicBezTo>
                  <a:lnTo>
                    <a:pt x="3255" y="1248"/>
                  </a:lnTo>
                  <a:cubicBezTo>
                    <a:pt x="3160" y="1363"/>
                    <a:pt x="3083" y="1491"/>
                    <a:pt x="3023" y="1628"/>
                  </a:cubicBezTo>
                  <a:cubicBezTo>
                    <a:pt x="2912" y="1872"/>
                    <a:pt x="2755" y="2222"/>
                    <a:pt x="2568" y="2660"/>
                  </a:cubicBezTo>
                  <a:lnTo>
                    <a:pt x="1916" y="4203"/>
                  </a:lnTo>
                  <a:cubicBezTo>
                    <a:pt x="1809" y="4493"/>
                    <a:pt x="1618" y="4748"/>
                    <a:pt x="1366" y="4929"/>
                  </a:cubicBezTo>
                  <a:cubicBezTo>
                    <a:pt x="1252" y="5011"/>
                    <a:pt x="1120" y="5051"/>
                    <a:pt x="988" y="5051"/>
                  </a:cubicBezTo>
                  <a:cubicBezTo>
                    <a:pt x="826" y="5051"/>
                    <a:pt x="665" y="4990"/>
                    <a:pt x="540" y="4872"/>
                  </a:cubicBezTo>
                  <a:cubicBezTo>
                    <a:pt x="321" y="4628"/>
                    <a:pt x="220" y="4301"/>
                    <a:pt x="264" y="3975"/>
                  </a:cubicBezTo>
                  <a:cubicBezTo>
                    <a:pt x="297" y="3654"/>
                    <a:pt x="359" y="3335"/>
                    <a:pt x="446" y="3024"/>
                  </a:cubicBezTo>
                  <a:cubicBezTo>
                    <a:pt x="585" y="2487"/>
                    <a:pt x="753" y="1958"/>
                    <a:pt x="950" y="1438"/>
                  </a:cubicBezTo>
                  <a:cubicBezTo>
                    <a:pt x="1289" y="550"/>
                    <a:pt x="1540" y="1"/>
                    <a:pt x="150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5136;p108">
              <a:extLst>
                <a:ext uri="{FF2B5EF4-FFF2-40B4-BE49-F238E27FC236}">
                  <a16:creationId xmlns:a16="http://schemas.microsoft.com/office/drawing/2014/main" id="{04053F42-034D-481D-B7B1-F5C0C4174953}"/>
                </a:ext>
              </a:extLst>
            </p:cNvPr>
            <p:cNvSpPr/>
            <p:nvPr/>
          </p:nvSpPr>
          <p:spPr>
            <a:xfrm>
              <a:off x="3804150" y="3056475"/>
              <a:ext cx="57750" cy="107375"/>
            </a:xfrm>
            <a:custGeom>
              <a:avLst/>
              <a:gdLst/>
              <a:ahLst/>
              <a:cxnLst/>
              <a:rect l="l" t="t" r="r" b="b"/>
              <a:pathLst>
                <a:path w="2310" h="4295" extrusionOk="0">
                  <a:moveTo>
                    <a:pt x="1292" y="0"/>
                  </a:moveTo>
                  <a:cubicBezTo>
                    <a:pt x="1273" y="0"/>
                    <a:pt x="1189" y="82"/>
                    <a:pt x="1062" y="241"/>
                  </a:cubicBezTo>
                  <a:cubicBezTo>
                    <a:pt x="877" y="476"/>
                    <a:pt x="715" y="728"/>
                    <a:pt x="579" y="996"/>
                  </a:cubicBezTo>
                  <a:cubicBezTo>
                    <a:pt x="253" y="1638"/>
                    <a:pt x="69" y="2342"/>
                    <a:pt x="38" y="3062"/>
                  </a:cubicBezTo>
                  <a:cubicBezTo>
                    <a:pt x="0" y="3363"/>
                    <a:pt x="57" y="3667"/>
                    <a:pt x="203" y="3934"/>
                  </a:cubicBezTo>
                  <a:cubicBezTo>
                    <a:pt x="291" y="4075"/>
                    <a:pt x="421" y="4183"/>
                    <a:pt x="574" y="4244"/>
                  </a:cubicBezTo>
                  <a:cubicBezTo>
                    <a:pt x="652" y="4278"/>
                    <a:pt x="734" y="4294"/>
                    <a:pt x="817" y="4294"/>
                  </a:cubicBezTo>
                  <a:cubicBezTo>
                    <a:pt x="899" y="4294"/>
                    <a:pt x="981" y="4278"/>
                    <a:pt x="1058" y="4244"/>
                  </a:cubicBezTo>
                  <a:cubicBezTo>
                    <a:pt x="1312" y="4104"/>
                    <a:pt x="1500" y="3869"/>
                    <a:pt x="1584" y="3591"/>
                  </a:cubicBezTo>
                  <a:cubicBezTo>
                    <a:pt x="1760" y="3116"/>
                    <a:pt x="1884" y="2696"/>
                    <a:pt x="1995" y="2332"/>
                  </a:cubicBezTo>
                  <a:cubicBezTo>
                    <a:pt x="2139" y="1949"/>
                    <a:pt x="2244" y="1555"/>
                    <a:pt x="2309" y="1155"/>
                  </a:cubicBezTo>
                  <a:lnTo>
                    <a:pt x="2309" y="1155"/>
                  </a:lnTo>
                  <a:cubicBezTo>
                    <a:pt x="2118" y="1505"/>
                    <a:pt x="1957" y="1874"/>
                    <a:pt x="1827" y="2252"/>
                  </a:cubicBezTo>
                  <a:cubicBezTo>
                    <a:pt x="1692" y="2629"/>
                    <a:pt x="1543" y="3042"/>
                    <a:pt x="1385" y="3492"/>
                  </a:cubicBezTo>
                  <a:cubicBezTo>
                    <a:pt x="1321" y="3714"/>
                    <a:pt x="1172" y="3904"/>
                    <a:pt x="972" y="4021"/>
                  </a:cubicBezTo>
                  <a:cubicBezTo>
                    <a:pt x="914" y="4045"/>
                    <a:pt x="854" y="4056"/>
                    <a:pt x="795" y="4056"/>
                  </a:cubicBezTo>
                  <a:cubicBezTo>
                    <a:pt x="627" y="4056"/>
                    <a:pt x="467" y="3964"/>
                    <a:pt x="386" y="3806"/>
                  </a:cubicBezTo>
                  <a:cubicBezTo>
                    <a:pt x="268" y="3575"/>
                    <a:pt x="221" y="3315"/>
                    <a:pt x="249" y="3058"/>
                  </a:cubicBezTo>
                  <a:cubicBezTo>
                    <a:pt x="259" y="2804"/>
                    <a:pt x="287" y="2551"/>
                    <a:pt x="332" y="2301"/>
                  </a:cubicBezTo>
                  <a:cubicBezTo>
                    <a:pt x="412" y="1875"/>
                    <a:pt x="541" y="1460"/>
                    <a:pt x="715" y="1063"/>
                  </a:cubicBezTo>
                  <a:cubicBezTo>
                    <a:pt x="1021" y="385"/>
                    <a:pt x="1306" y="8"/>
                    <a:pt x="1294" y="1"/>
                  </a:cubicBezTo>
                  <a:cubicBezTo>
                    <a:pt x="1294" y="1"/>
                    <a:pt x="1293" y="0"/>
                    <a:pt x="129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5137;p108">
              <a:extLst>
                <a:ext uri="{FF2B5EF4-FFF2-40B4-BE49-F238E27FC236}">
                  <a16:creationId xmlns:a16="http://schemas.microsoft.com/office/drawing/2014/main" id="{D5BDF2AD-D503-4133-A60F-8F4DBFC72B98}"/>
                </a:ext>
              </a:extLst>
            </p:cNvPr>
            <p:cNvSpPr/>
            <p:nvPr/>
          </p:nvSpPr>
          <p:spPr>
            <a:xfrm>
              <a:off x="3667400" y="3063950"/>
              <a:ext cx="65025" cy="121050"/>
            </a:xfrm>
            <a:custGeom>
              <a:avLst/>
              <a:gdLst/>
              <a:ahLst/>
              <a:cxnLst/>
              <a:rect l="l" t="t" r="r" b="b"/>
              <a:pathLst>
                <a:path w="2601" h="484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9"/>
                    <a:pt x="281" y="190"/>
                    <a:pt x="669" y="529"/>
                  </a:cubicBezTo>
                  <a:cubicBezTo>
                    <a:pt x="1686" y="1418"/>
                    <a:pt x="2315" y="2670"/>
                    <a:pt x="2425" y="4017"/>
                  </a:cubicBezTo>
                  <a:cubicBezTo>
                    <a:pt x="2467" y="4516"/>
                    <a:pt x="2431" y="4842"/>
                    <a:pt x="2467" y="4842"/>
                  </a:cubicBezTo>
                  <a:cubicBezTo>
                    <a:pt x="2562" y="4575"/>
                    <a:pt x="2600" y="4290"/>
                    <a:pt x="2578" y="4008"/>
                  </a:cubicBezTo>
                  <a:cubicBezTo>
                    <a:pt x="2549" y="2597"/>
                    <a:pt x="1882" y="1275"/>
                    <a:pt x="764" y="412"/>
                  </a:cubicBezTo>
                  <a:cubicBezTo>
                    <a:pt x="550" y="222"/>
                    <a:pt x="294" y="80"/>
                    <a:pt x="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5138;p108">
              <a:extLst>
                <a:ext uri="{FF2B5EF4-FFF2-40B4-BE49-F238E27FC236}">
                  <a16:creationId xmlns:a16="http://schemas.microsoft.com/office/drawing/2014/main" id="{3BCE108D-2AB8-45F9-A807-D349B01288F2}"/>
                </a:ext>
              </a:extLst>
            </p:cNvPr>
            <p:cNvSpPr/>
            <p:nvPr/>
          </p:nvSpPr>
          <p:spPr>
            <a:xfrm>
              <a:off x="1559925" y="3913800"/>
              <a:ext cx="1022625" cy="528800"/>
            </a:xfrm>
            <a:custGeom>
              <a:avLst/>
              <a:gdLst/>
              <a:ahLst/>
              <a:cxnLst/>
              <a:rect l="l" t="t" r="r" b="b"/>
              <a:pathLst>
                <a:path w="40905" h="21152" extrusionOk="0">
                  <a:moveTo>
                    <a:pt x="9388" y="1"/>
                  </a:moveTo>
                  <a:cubicBezTo>
                    <a:pt x="6658" y="3306"/>
                    <a:pt x="4846" y="7271"/>
                    <a:pt x="4133" y="11500"/>
                  </a:cubicBezTo>
                  <a:lnTo>
                    <a:pt x="1" y="20945"/>
                  </a:lnTo>
                  <a:lnTo>
                    <a:pt x="40400" y="21151"/>
                  </a:lnTo>
                  <a:lnTo>
                    <a:pt x="40904" y="14024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5139;p108">
              <a:extLst>
                <a:ext uri="{FF2B5EF4-FFF2-40B4-BE49-F238E27FC236}">
                  <a16:creationId xmlns:a16="http://schemas.microsoft.com/office/drawing/2014/main" id="{64D8EDAC-D2AD-4790-A5C0-A581E5CDEB54}"/>
                </a:ext>
              </a:extLst>
            </p:cNvPr>
            <p:cNvSpPr/>
            <p:nvPr/>
          </p:nvSpPr>
          <p:spPr>
            <a:xfrm>
              <a:off x="1715375" y="4094450"/>
              <a:ext cx="321500" cy="98875"/>
            </a:xfrm>
            <a:custGeom>
              <a:avLst/>
              <a:gdLst/>
              <a:ahLst/>
              <a:cxnLst/>
              <a:rect l="l" t="t" r="r" b="b"/>
              <a:pathLst>
                <a:path w="12860" h="3955" extrusionOk="0">
                  <a:moveTo>
                    <a:pt x="12855" y="0"/>
                  </a:moveTo>
                  <a:cubicBezTo>
                    <a:pt x="12796" y="0"/>
                    <a:pt x="12264" y="567"/>
                    <a:pt x="11272" y="1290"/>
                  </a:cubicBezTo>
                  <a:cubicBezTo>
                    <a:pt x="10997" y="1493"/>
                    <a:pt x="10711" y="1681"/>
                    <a:pt x="10417" y="1855"/>
                  </a:cubicBezTo>
                  <a:cubicBezTo>
                    <a:pt x="10103" y="2054"/>
                    <a:pt x="9751" y="2228"/>
                    <a:pt x="9385" y="2417"/>
                  </a:cubicBezTo>
                  <a:cubicBezTo>
                    <a:pt x="7766" y="3209"/>
                    <a:pt x="6006" y="3666"/>
                    <a:pt x="4207" y="3761"/>
                  </a:cubicBezTo>
                  <a:cubicBezTo>
                    <a:pt x="3932" y="3761"/>
                    <a:pt x="3664" y="3762"/>
                    <a:pt x="3407" y="3762"/>
                  </a:cubicBezTo>
                  <a:cubicBezTo>
                    <a:pt x="3278" y="3762"/>
                    <a:pt x="3152" y="3762"/>
                    <a:pt x="3030" y="3761"/>
                  </a:cubicBezTo>
                  <a:cubicBezTo>
                    <a:pt x="2662" y="3757"/>
                    <a:pt x="2320" y="3716"/>
                    <a:pt x="2009" y="3682"/>
                  </a:cubicBezTo>
                  <a:cubicBezTo>
                    <a:pt x="858" y="3537"/>
                    <a:pt x="126" y="3313"/>
                    <a:pt x="15" y="3313"/>
                  </a:cubicBezTo>
                  <a:cubicBezTo>
                    <a:pt x="5" y="3313"/>
                    <a:pt x="1" y="3315"/>
                    <a:pt x="1" y="3319"/>
                  </a:cubicBezTo>
                  <a:cubicBezTo>
                    <a:pt x="166" y="3402"/>
                    <a:pt x="338" y="3465"/>
                    <a:pt x="518" y="3504"/>
                  </a:cubicBezTo>
                  <a:cubicBezTo>
                    <a:pt x="722" y="3576"/>
                    <a:pt x="932" y="3631"/>
                    <a:pt x="1146" y="3669"/>
                  </a:cubicBezTo>
                  <a:cubicBezTo>
                    <a:pt x="1417" y="3739"/>
                    <a:pt x="1693" y="3793"/>
                    <a:pt x="1972" y="3831"/>
                  </a:cubicBezTo>
                  <a:cubicBezTo>
                    <a:pt x="2314" y="3887"/>
                    <a:pt x="2659" y="3922"/>
                    <a:pt x="3005" y="3938"/>
                  </a:cubicBezTo>
                  <a:cubicBezTo>
                    <a:pt x="3204" y="3949"/>
                    <a:pt x="3403" y="3954"/>
                    <a:pt x="3602" y="3954"/>
                  </a:cubicBezTo>
                  <a:cubicBezTo>
                    <a:pt x="3801" y="3954"/>
                    <a:pt x="4000" y="3949"/>
                    <a:pt x="4198" y="3938"/>
                  </a:cubicBezTo>
                  <a:cubicBezTo>
                    <a:pt x="6034" y="3877"/>
                    <a:pt x="7832" y="3415"/>
                    <a:pt x="9471" y="2587"/>
                  </a:cubicBezTo>
                  <a:cubicBezTo>
                    <a:pt x="9827" y="2409"/>
                    <a:pt x="10173" y="2211"/>
                    <a:pt x="10508" y="1997"/>
                  </a:cubicBezTo>
                  <a:cubicBezTo>
                    <a:pt x="10806" y="1817"/>
                    <a:pt x="11091" y="1620"/>
                    <a:pt x="11364" y="1405"/>
                  </a:cubicBezTo>
                  <a:cubicBezTo>
                    <a:pt x="11593" y="1237"/>
                    <a:pt x="11815" y="1055"/>
                    <a:pt x="12024" y="860"/>
                  </a:cubicBezTo>
                  <a:cubicBezTo>
                    <a:pt x="12190" y="722"/>
                    <a:pt x="12348" y="573"/>
                    <a:pt x="12496" y="415"/>
                  </a:cubicBezTo>
                  <a:cubicBezTo>
                    <a:pt x="12632" y="291"/>
                    <a:pt x="12753" y="152"/>
                    <a:pt x="12859" y="2"/>
                  </a:cubicBezTo>
                  <a:cubicBezTo>
                    <a:pt x="12859" y="1"/>
                    <a:pt x="12857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5140;p108">
              <a:extLst>
                <a:ext uri="{FF2B5EF4-FFF2-40B4-BE49-F238E27FC236}">
                  <a16:creationId xmlns:a16="http://schemas.microsoft.com/office/drawing/2014/main" id="{7722BFAE-5287-4C97-9F90-29A773E23E00}"/>
                </a:ext>
              </a:extLst>
            </p:cNvPr>
            <p:cNvSpPr/>
            <p:nvPr/>
          </p:nvSpPr>
          <p:spPr>
            <a:xfrm>
              <a:off x="2311475" y="4190850"/>
              <a:ext cx="89600" cy="231575"/>
            </a:xfrm>
            <a:custGeom>
              <a:avLst/>
              <a:gdLst/>
              <a:ahLst/>
              <a:cxnLst/>
              <a:rect l="l" t="t" r="r" b="b"/>
              <a:pathLst>
                <a:path w="3584" h="9263" extrusionOk="0">
                  <a:moveTo>
                    <a:pt x="3583" y="0"/>
                  </a:moveTo>
                  <a:lnTo>
                    <a:pt x="3583" y="0"/>
                  </a:lnTo>
                  <a:cubicBezTo>
                    <a:pt x="3357" y="431"/>
                    <a:pt x="3164" y="878"/>
                    <a:pt x="3005" y="1338"/>
                  </a:cubicBezTo>
                  <a:cubicBezTo>
                    <a:pt x="2654" y="2230"/>
                    <a:pt x="2194" y="3359"/>
                    <a:pt x="1728" y="4611"/>
                  </a:cubicBezTo>
                  <a:cubicBezTo>
                    <a:pt x="1261" y="5863"/>
                    <a:pt x="831" y="6999"/>
                    <a:pt x="488" y="7892"/>
                  </a:cubicBezTo>
                  <a:cubicBezTo>
                    <a:pt x="297" y="8337"/>
                    <a:pt x="133" y="8796"/>
                    <a:pt x="0" y="9263"/>
                  </a:cubicBezTo>
                  <a:cubicBezTo>
                    <a:pt x="75" y="9159"/>
                    <a:pt x="133" y="9047"/>
                    <a:pt x="177" y="8927"/>
                  </a:cubicBezTo>
                  <a:cubicBezTo>
                    <a:pt x="290" y="8701"/>
                    <a:pt x="439" y="8371"/>
                    <a:pt x="615" y="7957"/>
                  </a:cubicBezTo>
                  <a:cubicBezTo>
                    <a:pt x="972" y="7131"/>
                    <a:pt x="1439" y="5990"/>
                    <a:pt x="1930" y="4697"/>
                  </a:cubicBezTo>
                  <a:cubicBezTo>
                    <a:pt x="2422" y="3405"/>
                    <a:pt x="2847" y="2219"/>
                    <a:pt x="3145" y="1392"/>
                  </a:cubicBezTo>
                  <a:cubicBezTo>
                    <a:pt x="3326" y="941"/>
                    <a:pt x="3474" y="475"/>
                    <a:pt x="3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5141;p108">
              <a:extLst>
                <a:ext uri="{FF2B5EF4-FFF2-40B4-BE49-F238E27FC236}">
                  <a16:creationId xmlns:a16="http://schemas.microsoft.com/office/drawing/2014/main" id="{66B90592-BFFA-4679-A261-2F6CA66AF875}"/>
                </a:ext>
              </a:extLst>
            </p:cNvPr>
            <p:cNvSpPr/>
            <p:nvPr/>
          </p:nvSpPr>
          <p:spPr>
            <a:xfrm>
              <a:off x="2296125" y="4181325"/>
              <a:ext cx="51300" cy="48025"/>
            </a:xfrm>
            <a:custGeom>
              <a:avLst/>
              <a:gdLst/>
              <a:ahLst/>
              <a:cxnLst/>
              <a:rect l="l" t="t" r="r" b="b"/>
              <a:pathLst>
                <a:path w="2052" h="1921" extrusionOk="0">
                  <a:moveTo>
                    <a:pt x="1106" y="0"/>
                  </a:moveTo>
                  <a:cubicBezTo>
                    <a:pt x="988" y="0"/>
                    <a:pt x="927" y="33"/>
                    <a:pt x="927" y="33"/>
                  </a:cubicBezTo>
                  <a:cubicBezTo>
                    <a:pt x="1180" y="73"/>
                    <a:pt x="1413" y="188"/>
                    <a:pt x="1597" y="365"/>
                  </a:cubicBezTo>
                  <a:cubicBezTo>
                    <a:pt x="1779" y="553"/>
                    <a:pt x="1850" y="824"/>
                    <a:pt x="1787" y="1079"/>
                  </a:cubicBezTo>
                  <a:cubicBezTo>
                    <a:pt x="1720" y="1398"/>
                    <a:pt x="1463" y="1643"/>
                    <a:pt x="1140" y="1693"/>
                  </a:cubicBezTo>
                  <a:cubicBezTo>
                    <a:pt x="1099" y="1699"/>
                    <a:pt x="1058" y="1702"/>
                    <a:pt x="1018" y="1702"/>
                  </a:cubicBezTo>
                  <a:cubicBezTo>
                    <a:pt x="739" y="1702"/>
                    <a:pt x="477" y="1553"/>
                    <a:pt x="337" y="1307"/>
                  </a:cubicBezTo>
                  <a:cubicBezTo>
                    <a:pt x="198" y="1082"/>
                    <a:pt x="184" y="803"/>
                    <a:pt x="300" y="567"/>
                  </a:cubicBezTo>
                  <a:cubicBezTo>
                    <a:pt x="420" y="340"/>
                    <a:pt x="610" y="159"/>
                    <a:pt x="842" y="51"/>
                  </a:cubicBezTo>
                  <a:cubicBezTo>
                    <a:pt x="841" y="46"/>
                    <a:pt x="826" y="41"/>
                    <a:pt x="800" y="41"/>
                  </a:cubicBezTo>
                  <a:cubicBezTo>
                    <a:pt x="762" y="41"/>
                    <a:pt x="700" y="51"/>
                    <a:pt x="617" y="83"/>
                  </a:cubicBezTo>
                  <a:cubicBezTo>
                    <a:pt x="426" y="166"/>
                    <a:pt x="267" y="312"/>
                    <a:pt x="167" y="496"/>
                  </a:cubicBezTo>
                  <a:cubicBezTo>
                    <a:pt x="1" y="778"/>
                    <a:pt x="1" y="1127"/>
                    <a:pt x="167" y="1409"/>
                  </a:cubicBezTo>
                  <a:cubicBezTo>
                    <a:pt x="338" y="1727"/>
                    <a:pt x="669" y="1920"/>
                    <a:pt x="1023" y="1920"/>
                  </a:cubicBezTo>
                  <a:cubicBezTo>
                    <a:pt x="1073" y="1920"/>
                    <a:pt x="1123" y="1917"/>
                    <a:pt x="1172" y="1909"/>
                  </a:cubicBezTo>
                  <a:cubicBezTo>
                    <a:pt x="1578" y="1846"/>
                    <a:pt x="1901" y="1533"/>
                    <a:pt x="1977" y="1129"/>
                  </a:cubicBezTo>
                  <a:cubicBezTo>
                    <a:pt x="2052" y="809"/>
                    <a:pt x="1946" y="476"/>
                    <a:pt x="1704" y="257"/>
                  </a:cubicBezTo>
                  <a:cubicBezTo>
                    <a:pt x="1552" y="111"/>
                    <a:pt x="1356" y="20"/>
                    <a:pt x="1146" y="1"/>
                  </a:cubicBezTo>
                  <a:cubicBezTo>
                    <a:pt x="1132" y="0"/>
                    <a:pt x="1119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5142;p108">
              <a:extLst>
                <a:ext uri="{FF2B5EF4-FFF2-40B4-BE49-F238E27FC236}">
                  <a16:creationId xmlns:a16="http://schemas.microsoft.com/office/drawing/2014/main" id="{48EB4D73-3140-4193-9D67-5234631941F8}"/>
                </a:ext>
              </a:extLst>
            </p:cNvPr>
            <p:cNvSpPr/>
            <p:nvPr/>
          </p:nvSpPr>
          <p:spPr>
            <a:xfrm>
              <a:off x="2840750" y="2929750"/>
              <a:ext cx="307225" cy="534150"/>
            </a:xfrm>
            <a:custGeom>
              <a:avLst/>
              <a:gdLst/>
              <a:ahLst/>
              <a:cxnLst/>
              <a:rect l="l" t="t" r="r" b="b"/>
              <a:pathLst>
                <a:path w="12289" h="21366" extrusionOk="0">
                  <a:moveTo>
                    <a:pt x="6380" y="0"/>
                  </a:moveTo>
                  <a:lnTo>
                    <a:pt x="0" y="21366"/>
                  </a:lnTo>
                  <a:lnTo>
                    <a:pt x="11954" y="18090"/>
                  </a:lnTo>
                  <a:cubicBezTo>
                    <a:pt x="12288" y="17378"/>
                    <a:pt x="6380" y="0"/>
                    <a:pt x="6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5143;p108">
              <a:extLst>
                <a:ext uri="{FF2B5EF4-FFF2-40B4-BE49-F238E27FC236}">
                  <a16:creationId xmlns:a16="http://schemas.microsoft.com/office/drawing/2014/main" id="{B6656C51-CA87-4BCB-A545-91FA4153E2E8}"/>
                </a:ext>
              </a:extLst>
            </p:cNvPr>
            <p:cNvSpPr/>
            <p:nvPr/>
          </p:nvSpPr>
          <p:spPr>
            <a:xfrm>
              <a:off x="2840750" y="2929750"/>
              <a:ext cx="307225" cy="534150"/>
            </a:xfrm>
            <a:custGeom>
              <a:avLst/>
              <a:gdLst/>
              <a:ahLst/>
              <a:cxnLst/>
              <a:rect l="l" t="t" r="r" b="b"/>
              <a:pathLst>
                <a:path w="12289" h="21366" extrusionOk="0">
                  <a:moveTo>
                    <a:pt x="6380" y="0"/>
                  </a:moveTo>
                  <a:lnTo>
                    <a:pt x="0" y="21366"/>
                  </a:lnTo>
                  <a:lnTo>
                    <a:pt x="11954" y="18090"/>
                  </a:lnTo>
                  <a:cubicBezTo>
                    <a:pt x="12288" y="17378"/>
                    <a:pt x="6380" y="0"/>
                    <a:pt x="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5144;p108">
              <a:extLst>
                <a:ext uri="{FF2B5EF4-FFF2-40B4-BE49-F238E27FC236}">
                  <a16:creationId xmlns:a16="http://schemas.microsoft.com/office/drawing/2014/main" id="{942EBE50-A72E-4638-85BB-0778F20E7EEB}"/>
                </a:ext>
              </a:extLst>
            </p:cNvPr>
            <p:cNvSpPr/>
            <p:nvPr/>
          </p:nvSpPr>
          <p:spPr>
            <a:xfrm>
              <a:off x="1794325" y="2764950"/>
              <a:ext cx="1217600" cy="1508550"/>
            </a:xfrm>
            <a:custGeom>
              <a:avLst/>
              <a:gdLst/>
              <a:ahLst/>
              <a:cxnLst/>
              <a:rect l="l" t="t" r="r" b="b"/>
              <a:pathLst>
                <a:path w="48704" h="60342" extrusionOk="0">
                  <a:moveTo>
                    <a:pt x="32429" y="0"/>
                  </a:moveTo>
                  <a:cubicBezTo>
                    <a:pt x="30310" y="0"/>
                    <a:pt x="27211" y="374"/>
                    <a:pt x="23809" y="2198"/>
                  </a:cubicBezTo>
                  <a:cubicBezTo>
                    <a:pt x="15883" y="6445"/>
                    <a:pt x="10262" y="29428"/>
                    <a:pt x="10262" y="29428"/>
                  </a:cubicBezTo>
                  <a:lnTo>
                    <a:pt x="0" y="45955"/>
                  </a:lnTo>
                  <a:lnTo>
                    <a:pt x="32330" y="60341"/>
                  </a:lnTo>
                  <a:lnTo>
                    <a:pt x="34780" y="51388"/>
                  </a:lnTo>
                  <a:lnTo>
                    <a:pt x="38552" y="35388"/>
                  </a:lnTo>
                  <a:cubicBezTo>
                    <a:pt x="38552" y="35388"/>
                    <a:pt x="44006" y="26024"/>
                    <a:pt x="46216" y="20938"/>
                  </a:cubicBezTo>
                  <a:cubicBezTo>
                    <a:pt x="47865" y="17154"/>
                    <a:pt x="48364" y="12093"/>
                    <a:pt x="48513" y="9102"/>
                  </a:cubicBezTo>
                  <a:cubicBezTo>
                    <a:pt x="48703" y="5366"/>
                    <a:pt x="46211" y="1933"/>
                    <a:pt x="42538" y="1210"/>
                  </a:cubicBezTo>
                  <a:cubicBezTo>
                    <a:pt x="42391" y="1181"/>
                    <a:pt x="42242" y="1156"/>
                    <a:pt x="42088" y="1136"/>
                  </a:cubicBezTo>
                  <a:lnTo>
                    <a:pt x="35200" y="181"/>
                  </a:lnTo>
                  <a:cubicBezTo>
                    <a:pt x="34901" y="181"/>
                    <a:pt x="33901" y="0"/>
                    <a:pt x="32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5145;p108">
              <a:extLst>
                <a:ext uri="{FF2B5EF4-FFF2-40B4-BE49-F238E27FC236}">
                  <a16:creationId xmlns:a16="http://schemas.microsoft.com/office/drawing/2014/main" id="{59D18FD0-ABC6-45DD-9957-9AF9ED795EA7}"/>
                </a:ext>
              </a:extLst>
            </p:cNvPr>
            <p:cNvSpPr/>
            <p:nvPr/>
          </p:nvSpPr>
          <p:spPr>
            <a:xfrm>
              <a:off x="1912300" y="3657425"/>
              <a:ext cx="777425" cy="526325"/>
            </a:xfrm>
            <a:custGeom>
              <a:avLst/>
              <a:gdLst/>
              <a:ahLst/>
              <a:cxnLst/>
              <a:rect l="l" t="t" r="r" b="b"/>
              <a:pathLst>
                <a:path w="31097" h="21053" extrusionOk="0">
                  <a:moveTo>
                    <a:pt x="10792" y="186"/>
                  </a:moveTo>
                  <a:cubicBezTo>
                    <a:pt x="11352" y="186"/>
                    <a:pt x="11896" y="389"/>
                    <a:pt x="12319" y="761"/>
                  </a:cubicBezTo>
                  <a:cubicBezTo>
                    <a:pt x="12745" y="1171"/>
                    <a:pt x="13011" y="1722"/>
                    <a:pt x="13068" y="2310"/>
                  </a:cubicBezTo>
                  <a:cubicBezTo>
                    <a:pt x="13131" y="2873"/>
                    <a:pt x="13048" y="3442"/>
                    <a:pt x="12827" y="3964"/>
                  </a:cubicBezTo>
                  <a:cubicBezTo>
                    <a:pt x="12615" y="4463"/>
                    <a:pt x="12285" y="4904"/>
                    <a:pt x="11865" y="5247"/>
                  </a:cubicBezTo>
                  <a:cubicBezTo>
                    <a:pt x="11466" y="5579"/>
                    <a:pt x="11016" y="5845"/>
                    <a:pt x="10536" y="6038"/>
                  </a:cubicBezTo>
                  <a:cubicBezTo>
                    <a:pt x="9664" y="6373"/>
                    <a:pt x="8741" y="6552"/>
                    <a:pt x="7809" y="6566"/>
                  </a:cubicBezTo>
                  <a:lnTo>
                    <a:pt x="7809" y="6566"/>
                  </a:lnTo>
                  <a:cubicBezTo>
                    <a:pt x="7584" y="5895"/>
                    <a:pt x="7456" y="5191"/>
                    <a:pt x="7432" y="4476"/>
                  </a:cubicBezTo>
                  <a:cubicBezTo>
                    <a:pt x="7408" y="3787"/>
                    <a:pt x="7517" y="3099"/>
                    <a:pt x="7749" y="2450"/>
                  </a:cubicBezTo>
                  <a:cubicBezTo>
                    <a:pt x="7974" y="1825"/>
                    <a:pt x="8362" y="1272"/>
                    <a:pt x="8873" y="848"/>
                  </a:cubicBezTo>
                  <a:cubicBezTo>
                    <a:pt x="9377" y="451"/>
                    <a:pt x="9992" y="220"/>
                    <a:pt x="10633" y="191"/>
                  </a:cubicBezTo>
                  <a:cubicBezTo>
                    <a:pt x="10686" y="187"/>
                    <a:pt x="10739" y="186"/>
                    <a:pt x="10792" y="186"/>
                  </a:cubicBezTo>
                  <a:close/>
                  <a:moveTo>
                    <a:pt x="20722" y="4540"/>
                  </a:moveTo>
                  <a:cubicBezTo>
                    <a:pt x="20834" y="4540"/>
                    <a:pt x="20946" y="4546"/>
                    <a:pt x="21058" y="4558"/>
                  </a:cubicBezTo>
                  <a:cubicBezTo>
                    <a:pt x="21465" y="4600"/>
                    <a:pt x="21856" y="4742"/>
                    <a:pt x="22198" y="4971"/>
                  </a:cubicBezTo>
                  <a:cubicBezTo>
                    <a:pt x="22534" y="5214"/>
                    <a:pt x="22799" y="5543"/>
                    <a:pt x="22967" y="5922"/>
                  </a:cubicBezTo>
                  <a:cubicBezTo>
                    <a:pt x="23292" y="6698"/>
                    <a:pt x="23307" y="7568"/>
                    <a:pt x="23007" y="8356"/>
                  </a:cubicBezTo>
                  <a:cubicBezTo>
                    <a:pt x="22695" y="9128"/>
                    <a:pt x="22170" y="9796"/>
                    <a:pt x="21496" y="10285"/>
                  </a:cubicBezTo>
                  <a:cubicBezTo>
                    <a:pt x="20531" y="10955"/>
                    <a:pt x="19468" y="11436"/>
                    <a:pt x="18362" y="11722"/>
                  </a:cubicBezTo>
                  <a:lnTo>
                    <a:pt x="18362" y="11722"/>
                  </a:lnTo>
                  <a:cubicBezTo>
                    <a:pt x="18010" y="11085"/>
                    <a:pt x="17723" y="10409"/>
                    <a:pt x="17549" y="9689"/>
                  </a:cubicBezTo>
                  <a:cubicBezTo>
                    <a:pt x="17355" y="8905"/>
                    <a:pt x="17348" y="8085"/>
                    <a:pt x="17524" y="7297"/>
                  </a:cubicBezTo>
                  <a:cubicBezTo>
                    <a:pt x="17704" y="6493"/>
                    <a:pt x="18139" y="5769"/>
                    <a:pt x="18764" y="5231"/>
                  </a:cubicBezTo>
                  <a:cubicBezTo>
                    <a:pt x="19321" y="4782"/>
                    <a:pt x="20013" y="4540"/>
                    <a:pt x="20722" y="4540"/>
                  </a:cubicBezTo>
                  <a:close/>
                  <a:moveTo>
                    <a:pt x="27518" y="9645"/>
                  </a:moveTo>
                  <a:cubicBezTo>
                    <a:pt x="29236" y="9645"/>
                    <a:pt x="30703" y="10953"/>
                    <a:pt x="30867" y="12698"/>
                  </a:cubicBezTo>
                  <a:cubicBezTo>
                    <a:pt x="30916" y="13339"/>
                    <a:pt x="30797" y="13980"/>
                    <a:pt x="30521" y="14562"/>
                  </a:cubicBezTo>
                  <a:cubicBezTo>
                    <a:pt x="29948" y="15807"/>
                    <a:pt x="28848" y="16730"/>
                    <a:pt x="27521" y="17077"/>
                  </a:cubicBezTo>
                  <a:cubicBezTo>
                    <a:pt x="27019" y="17200"/>
                    <a:pt x="26509" y="17262"/>
                    <a:pt x="25999" y="17262"/>
                  </a:cubicBezTo>
                  <a:cubicBezTo>
                    <a:pt x="25659" y="17262"/>
                    <a:pt x="25319" y="17234"/>
                    <a:pt x="24984" y="17180"/>
                  </a:cubicBezTo>
                  <a:lnTo>
                    <a:pt x="24984" y="17180"/>
                  </a:lnTo>
                  <a:cubicBezTo>
                    <a:pt x="24583" y="16296"/>
                    <a:pt x="24347" y="15341"/>
                    <a:pt x="24294" y="14363"/>
                  </a:cubicBezTo>
                  <a:cubicBezTo>
                    <a:pt x="24243" y="13409"/>
                    <a:pt x="24433" y="12460"/>
                    <a:pt x="24843" y="11598"/>
                  </a:cubicBezTo>
                  <a:cubicBezTo>
                    <a:pt x="25068" y="11131"/>
                    <a:pt x="25379" y="10710"/>
                    <a:pt x="25761" y="10358"/>
                  </a:cubicBezTo>
                  <a:cubicBezTo>
                    <a:pt x="26164" y="9996"/>
                    <a:pt x="26660" y="9755"/>
                    <a:pt x="27195" y="9660"/>
                  </a:cubicBezTo>
                  <a:lnTo>
                    <a:pt x="27199" y="9660"/>
                  </a:lnTo>
                  <a:cubicBezTo>
                    <a:pt x="27306" y="9650"/>
                    <a:pt x="27413" y="9645"/>
                    <a:pt x="27518" y="9645"/>
                  </a:cubicBezTo>
                  <a:close/>
                  <a:moveTo>
                    <a:pt x="10781" y="0"/>
                  </a:moveTo>
                  <a:cubicBezTo>
                    <a:pt x="10729" y="0"/>
                    <a:pt x="10676" y="2"/>
                    <a:pt x="10623" y="5"/>
                  </a:cubicBezTo>
                  <a:cubicBezTo>
                    <a:pt x="9947" y="36"/>
                    <a:pt x="9297" y="279"/>
                    <a:pt x="8764" y="695"/>
                  </a:cubicBezTo>
                  <a:cubicBezTo>
                    <a:pt x="8225" y="1137"/>
                    <a:pt x="7814" y="1717"/>
                    <a:pt x="7578" y="2373"/>
                  </a:cubicBezTo>
                  <a:cubicBezTo>
                    <a:pt x="7334" y="3043"/>
                    <a:pt x="7219" y="3753"/>
                    <a:pt x="7238" y="4466"/>
                  </a:cubicBezTo>
                  <a:cubicBezTo>
                    <a:pt x="7261" y="5185"/>
                    <a:pt x="7387" y="5892"/>
                    <a:pt x="7609" y="6568"/>
                  </a:cubicBezTo>
                  <a:lnTo>
                    <a:pt x="7609" y="6568"/>
                  </a:lnTo>
                  <a:cubicBezTo>
                    <a:pt x="7590" y="6568"/>
                    <a:pt x="7571" y="6568"/>
                    <a:pt x="7552" y="6568"/>
                  </a:cubicBezTo>
                  <a:cubicBezTo>
                    <a:pt x="5093" y="6568"/>
                    <a:pt x="2703" y="5737"/>
                    <a:pt x="773" y="4208"/>
                  </a:cubicBezTo>
                  <a:cubicBezTo>
                    <a:pt x="513" y="4000"/>
                    <a:pt x="328" y="3831"/>
                    <a:pt x="199" y="3715"/>
                  </a:cubicBezTo>
                  <a:cubicBezTo>
                    <a:pt x="71" y="3600"/>
                    <a:pt x="0" y="3546"/>
                    <a:pt x="0" y="3546"/>
                  </a:cubicBezTo>
                  <a:lnTo>
                    <a:pt x="0" y="3546"/>
                  </a:lnTo>
                  <a:cubicBezTo>
                    <a:pt x="0" y="3546"/>
                    <a:pt x="63" y="3613"/>
                    <a:pt x="183" y="3733"/>
                  </a:cubicBezTo>
                  <a:cubicBezTo>
                    <a:pt x="303" y="3853"/>
                    <a:pt x="488" y="4025"/>
                    <a:pt x="750" y="4240"/>
                  </a:cubicBezTo>
                  <a:cubicBezTo>
                    <a:pt x="1500" y="4862"/>
                    <a:pt x="2334" y="5377"/>
                    <a:pt x="3228" y="5769"/>
                  </a:cubicBezTo>
                  <a:cubicBezTo>
                    <a:pt x="4606" y="6375"/>
                    <a:pt x="6093" y="6687"/>
                    <a:pt x="7597" y="6687"/>
                  </a:cubicBezTo>
                  <a:cubicBezTo>
                    <a:pt x="7614" y="6687"/>
                    <a:pt x="7632" y="6687"/>
                    <a:pt x="7649" y="6687"/>
                  </a:cubicBezTo>
                  <a:lnTo>
                    <a:pt x="7649" y="6687"/>
                  </a:lnTo>
                  <a:cubicBezTo>
                    <a:pt x="7885" y="7364"/>
                    <a:pt x="8217" y="8008"/>
                    <a:pt x="8638" y="8598"/>
                  </a:cubicBezTo>
                  <a:cubicBezTo>
                    <a:pt x="9535" y="9875"/>
                    <a:pt x="10771" y="10875"/>
                    <a:pt x="12204" y="11490"/>
                  </a:cubicBezTo>
                  <a:cubicBezTo>
                    <a:pt x="13403" y="11970"/>
                    <a:pt x="14664" y="12206"/>
                    <a:pt x="15919" y="12206"/>
                  </a:cubicBezTo>
                  <a:cubicBezTo>
                    <a:pt x="16714" y="12206"/>
                    <a:pt x="17508" y="12111"/>
                    <a:pt x="18281" y="11923"/>
                  </a:cubicBezTo>
                  <a:lnTo>
                    <a:pt x="18281" y="11923"/>
                  </a:lnTo>
                  <a:cubicBezTo>
                    <a:pt x="18283" y="11926"/>
                    <a:pt x="18285" y="11929"/>
                    <a:pt x="18287" y="11932"/>
                  </a:cubicBezTo>
                  <a:cubicBezTo>
                    <a:pt x="18688" y="12620"/>
                    <a:pt x="19144" y="13278"/>
                    <a:pt x="19650" y="13895"/>
                  </a:cubicBezTo>
                  <a:cubicBezTo>
                    <a:pt x="20605" y="15124"/>
                    <a:pt x="21833" y="16113"/>
                    <a:pt x="23235" y="16787"/>
                  </a:cubicBezTo>
                  <a:cubicBezTo>
                    <a:pt x="23792" y="17046"/>
                    <a:pt x="24378" y="17224"/>
                    <a:pt x="24976" y="17317"/>
                  </a:cubicBezTo>
                  <a:lnTo>
                    <a:pt x="24976" y="17317"/>
                  </a:lnTo>
                  <a:cubicBezTo>
                    <a:pt x="25527" y="18445"/>
                    <a:pt x="26340" y="19438"/>
                    <a:pt x="27360" y="20205"/>
                  </a:cubicBezTo>
                  <a:lnTo>
                    <a:pt x="27360" y="20205"/>
                  </a:lnTo>
                  <a:cubicBezTo>
                    <a:pt x="26780" y="19749"/>
                    <a:pt x="26265" y="19216"/>
                    <a:pt x="25831" y="18618"/>
                  </a:cubicBezTo>
                  <a:cubicBezTo>
                    <a:pt x="25530" y="18212"/>
                    <a:pt x="25270" y="17780"/>
                    <a:pt x="25053" y="17329"/>
                  </a:cubicBezTo>
                  <a:lnTo>
                    <a:pt x="25053" y="17329"/>
                  </a:lnTo>
                  <a:cubicBezTo>
                    <a:pt x="25363" y="17374"/>
                    <a:pt x="25675" y="17397"/>
                    <a:pt x="25988" y="17397"/>
                  </a:cubicBezTo>
                  <a:cubicBezTo>
                    <a:pt x="26519" y="17397"/>
                    <a:pt x="27052" y="17332"/>
                    <a:pt x="27575" y="17201"/>
                  </a:cubicBezTo>
                  <a:cubicBezTo>
                    <a:pt x="28952" y="16836"/>
                    <a:pt x="30096" y="15873"/>
                    <a:pt x="30690" y="14576"/>
                  </a:cubicBezTo>
                  <a:cubicBezTo>
                    <a:pt x="30973" y="13967"/>
                    <a:pt x="31096" y="13294"/>
                    <a:pt x="31045" y="12623"/>
                  </a:cubicBezTo>
                  <a:lnTo>
                    <a:pt x="31043" y="12613"/>
                  </a:lnTo>
                  <a:cubicBezTo>
                    <a:pt x="30859" y="10793"/>
                    <a:pt x="29323" y="9436"/>
                    <a:pt x="27532" y="9436"/>
                  </a:cubicBezTo>
                  <a:cubicBezTo>
                    <a:pt x="27413" y="9436"/>
                    <a:pt x="27293" y="9442"/>
                    <a:pt x="27173" y="9454"/>
                  </a:cubicBezTo>
                  <a:cubicBezTo>
                    <a:pt x="26612" y="9555"/>
                    <a:pt x="26091" y="9812"/>
                    <a:pt x="25669" y="10194"/>
                  </a:cubicBezTo>
                  <a:cubicBezTo>
                    <a:pt x="25276" y="10555"/>
                    <a:pt x="24956" y="10990"/>
                    <a:pt x="24727" y="11475"/>
                  </a:cubicBezTo>
                  <a:cubicBezTo>
                    <a:pt x="24307" y="12358"/>
                    <a:pt x="24119" y="13333"/>
                    <a:pt x="24177" y="14309"/>
                  </a:cubicBezTo>
                  <a:cubicBezTo>
                    <a:pt x="24242" y="15312"/>
                    <a:pt x="24492" y="16278"/>
                    <a:pt x="24904" y="17166"/>
                  </a:cubicBezTo>
                  <a:lnTo>
                    <a:pt x="24904" y="17166"/>
                  </a:lnTo>
                  <a:cubicBezTo>
                    <a:pt x="24358" y="17070"/>
                    <a:pt x="23824" y="16903"/>
                    <a:pt x="23316" y="16665"/>
                  </a:cubicBezTo>
                  <a:cubicBezTo>
                    <a:pt x="21943" y="15999"/>
                    <a:pt x="20741" y="15026"/>
                    <a:pt x="19806" y="13821"/>
                  </a:cubicBezTo>
                  <a:cubicBezTo>
                    <a:pt x="19322" y="13216"/>
                    <a:pt x="18849" y="12572"/>
                    <a:pt x="18452" y="11880"/>
                  </a:cubicBezTo>
                  <a:lnTo>
                    <a:pt x="18452" y="11880"/>
                  </a:lnTo>
                  <a:cubicBezTo>
                    <a:pt x="19571" y="11587"/>
                    <a:pt x="20647" y="11099"/>
                    <a:pt x="21624" y="10421"/>
                  </a:cubicBezTo>
                  <a:cubicBezTo>
                    <a:pt x="22331" y="9908"/>
                    <a:pt x="22880" y="9206"/>
                    <a:pt x="23208" y="8395"/>
                  </a:cubicBezTo>
                  <a:cubicBezTo>
                    <a:pt x="23524" y="7555"/>
                    <a:pt x="23508" y="6625"/>
                    <a:pt x="23161" y="5797"/>
                  </a:cubicBezTo>
                  <a:cubicBezTo>
                    <a:pt x="22978" y="5388"/>
                    <a:pt x="22695" y="5031"/>
                    <a:pt x="22336" y="4764"/>
                  </a:cubicBezTo>
                  <a:cubicBezTo>
                    <a:pt x="21967" y="4507"/>
                    <a:pt x="21541" y="4346"/>
                    <a:pt x="21096" y="4297"/>
                  </a:cubicBezTo>
                  <a:cubicBezTo>
                    <a:pt x="20965" y="4281"/>
                    <a:pt x="20834" y="4273"/>
                    <a:pt x="20703" y="4273"/>
                  </a:cubicBezTo>
                  <a:cubicBezTo>
                    <a:pt x="19947" y="4273"/>
                    <a:pt x="19209" y="4533"/>
                    <a:pt x="18617" y="5017"/>
                  </a:cubicBezTo>
                  <a:cubicBezTo>
                    <a:pt x="17961" y="5583"/>
                    <a:pt x="17508" y="6347"/>
                    <a:pt x="17323" y="7193"/>
                  </a:cubicBezTo>
                  <a:cubicBezTo>
                    <a:pt x="17140" y="8011"/>
                    <a:pt x="17150" y="8859"/>
                    <a:pt x="17352" y="9673"/>
                  </a:cubicBezTo>
                  <a:cubicBezTo>
                    <a:pt x="17535" y="10405"/>
                    <a:pt x="17816" y="11108"/>
                    <a:pt x="18189" y="11765"/>
                  </a:cubicBezTo>
                  <a:lnTo>
                    <a:pt x="18189" y="11765"/>
                  </a:lnTo>
                  <a:cubicBezTo>
                    <a:pt x="17445" y="11943"/>
                    <a:pt x="16682" y="12032"/>
                    <a:pt x="15917" y="12032"/>
                  </a:cubicBezTo>
                  <a:cubicBezTo>
                    <a:pt x="14692" y="12032"/>
                    <a:pt x="13461" y="11802"/>
                    <a:pt x="12290" y="11334"/>
                  </a:cubicBezTo>
                  <a:cubicBezTo>
                    <a:pt x="10888" y="10735"/>
                    <a:pt x="9680" y="9756"/>
                    <a:pt x="8803" y="8507"/>
                  </a:cubicBezTo>
                  <a:cubicBezTo>
                    <a:pt x="8400" y="7945"/>
                    <a:pt x="8080" y="7331"/>
                    <a:pt x="7850" y="6685"/>
                  </a:cubicBezTo>
                  <a:lnTo>
                    <a:pt x="7850" y="6685"/>
                  </a:lnTo>
                  <a:cubicBezTo>
                    <a:pt x="8784" y="6671"/>
                    <a:pt x="9708" y="6496"/>
                    <a:pt x="10582" y="6166"/>
                  </a:cubicBezTo>
                  <a:cubicBezTo>
                    <a:pt x="11630" y="5795"/>
                    <a:pt x="12487" y="5024"/>
                    <a:pt x="12966" y="4022"/>
                  </a:cubicBezTo>
                  <a:cubicBezTo>
                    <a:pt x="13198" y="3473"/>
                    <a:pt x="13287" y="2874"/>
                    <a:pt x="13222" y="2283"/>
                  </a:cubicBezTo>
                  <a:cubicBezTo>
                    <a:pt x="13165" y="1653"/>
                    <a:pt x="12883" y="1067"/>
                    <a:pt x="12428" y="629"/>
                  </a:cubicBezTo>
                  <a:cubicBezTo>
                    <a:pt x="11974" y="223"/>
                    <a:pt x="11388" y="0"/>
                    <a:pt x="10781" y="0"/>
                  </a:cubicBezTo>
                  <a:close/>
                  <a:moveTo>
                    <a:pt x="27360" y="20205"/>
                  </a:moveTo>
                  <a:lnTo>
                    <a:pt x="27360" y="20205"/>
                  </a:lnTo>
                  <a:cubicBezTo>
                    <a:pt x="27542" y="20348"/>
                    <a:pt x="27731" y="20484"/>
                    <a:pt x="27925" y="20611"/>
                  </a:cubicBezTo>
                  <a:cubicBezTo>
                    <a:pt x="28135" y="20747"/>
                    <a:pt x="28353" y="20873"/>
                    <a:pt x="28578" y="20987"/>
                  </a:cubicBezTo>
                  <a:lnTo>
                    <a:pt x="28809" y="21052"/>
                  </a:lnTo>
                  <a:lnTo>
                    <a:pt x="28809" y="21052"/>
                  </a:lnTo>
                  <a:lnTo>
                    <a:pt x="28574" y="20944"/>
                  </a:lnTo>
                  <a:cubicBezTo>
                    <a:pt x="28343" y="20838"/>
                    <a:pt x="28119" y="20716"/>
                    <a:pt x="27905" y="20581"/>
                  </a:cubicBezTo>
                  <a:cubicBezTo>
                    <a:pt x="27717" y="20462"/>
                    <a:pt x="27536" y="20337"/>
                    <a:pt x="27360" y="20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5146;p108">
              <a:extLst>
                <a:ext uri="{FF2B5EF4-FFF2-40B4-BE49-F238E27FC236}">
                  <a16:creationId xmlns:a16="http://schemas.microsoft.com/office/drawing/2014/main" id="{BF9D0DC9-4FE5-4D5D-9642-DB45FBCA5BF8}"/>
                </a:ext>
              </a:extLst>
            </p:cNvPr>
            <p:cNvSpPr/>
            <p:nvPr/>
          </p:nvSpPr>
          <p:spPr>
            <a:xfrm>
              <a:off x="2675150" y="3151275"/>
              <a:ext cx="269225" cy="260775"/>
            </a:xfrm>
            <a:custGeom>
              <a:avLst/>
              <a:gdLst/>
              <a:ahLst/>
              <a:cxnLst/>
              <a:rect l="l" t="t" r="r" b="b"/>
              <a:pathLst>
                <a:path w="10769" h="10431" extrusionOk="0">
                  <a:moveTo>
                    <a:pt x="3258" y="180"/>
                  </a:moveTo>
                  <a:cubicBezTo>
                    <a:pt x="3476" y="180"/>
                    <a:pt x="3692" y="240"/>
                    <a:pt x="3880" y="357"/>
                  </a:cubicBezTo>
                  <a:cubicBezTo>
                    <a:pt x="4139" y="510"/>
                    <a:pt x="4358" y="721"/>
                    <a:pt x="4521" y="973"/>
                  </a:cubicBezTo>
                  <a:cubicBezTo>
                    <a:pt x="4682" y="1216"/>
                    <a:pt x="4803" y="1483"/>
                    <a:pt x="4876" y="1767"/>
                  </a:cubicBezTo>
                  <a:cubicBezTo>
                    <a:pt x="4956" y="2034"/>
                    <a:pt x="5002" y="2313"/>
                    <a:pt x="5008" y="2593"/>
                  </a:cubicBezTo>
                  <a:cubicBezTo>
                    <a:pt x="5021" y="3129"/>
                    <a:pt x="4936" y="3664"/>
                    <a:pt x="4756" y="4171"/>
                  </a:cubicBezTo>
                  <a:cubicBezTo>
                    <a:pt x="4439" y="5047"/>
                    <a:pt x="3917" y="5833"/>
                    <a:pt x="3232" y="6464"/>
                  </a:cubicBezTo>
                  <a:cubicBezTo>
                    <a:pt x="3026" y="6655"/>
                    <a:pt x="2814" y="6837"/>
                    <a:pt x="2595" y="7012"/>
                  </a:cubicBezTo>
                  <a:lnTo>
                    <a:pt x="2595" y="7012"/>
                  </a:lnTo>
                  <a:cubicBezTo>
                    <a:pt x="2307" y="6645"/>
                    <a:pt x="2080" y="6231"/>
                    <a:pt x="1926" y="5786"/>
                  </a:cubicBezTo>
                  <a:cubicBezTo>
                    <a:pt x="1689" y="5100"/>
                    <a:pt x="1571" y="4377"/>
                    <a:pt x="1580" y="3651"/>
                  </a:cubicBezTo>
                  <a:cubicBezTo>
                    <a:pt x="1568" y="2954"/>
                    <a:pt x="1651" y="2259"/>
                    <a:pt x="1826" y="1584"/>
                  </a:cubicBezTo>
                  <a:cubicBezTo>
                    <a:pt x="2021" y="956"/>
                    <a:pt x="2409" y="328"/>
                    <a:pt x="3021" y="204"/>
                  </a:cubicBezTo>
                  <a:cubicBezTo>
                    <a:pt x="3100" y="188"/>
                    <a:pt x="3179" y="180"/>
                    <a:pt x="3258" y="180"/>
                  </a:cubicBezTo>
                  <a:close/>
                  <a:moveTo>
                    <a:pt x="9216" y="573"/>
                  </a:moveTo>
                  <a:cubicBezTo>
                    <a:pt x="9402" y="573"/>
                    <a:pt x="9587" y="619"/>
                    <a:pt x="9753" y="709"/>
                  </a:cubicBezTo>
                  <a:cubicBezTo>
                    <a:pt x="10023" y="867"/>
                    <a:pt x="10238" y="1105"/>
                    <a:pt x="10368" y="1391"/>
                  </a:cubicBezTo>
                  <a:cubicBezTo>
                    <a:pt x="10499" y="1692"/>
                    <a:pt x="10568" y="2016"/>
                    <a:pt x="10567" y="2345"/>
                  </a:cubicBezTo>
                  <a:cubicBezTo>
                    <a:pt x="10546" y="3776"/>
                    <a:pt x="10042" y="5158"/>
                    <a:pt x="9137" y="6265"/>
                  </a:cubicBezTo>
                  <a:cubicBezTo>
                    <a:pt x="8666" y="6854"/>
                    <a:pt x="8092" y="7350"/>
                    <a:pt x="7444" y="7733"/>
                  </a:cubicBezTo>
                  <a:cubicBezTo>
                    <a:pt x="7230" y="7862"/>
                    <a:pt x="7006" y="7972"/>
                    <a:pt x="6775" y="8064"/>
                  </a:cubicBezTo>
                  <a:lnTo>
                    <a:pt x="6775" y="8064"/>
                  </a:lnTo>
                  <a:cubicBezTo>
                    <a:pt x="6655" y="7666"/>
                    <a:pt x="6566" y="7260"/>
                    <a:pt x="6509" y="6848"/>
                  </a:cubicBezTo>
                  <a:cubicBezTo>
                    <a:pt x="6378" y="5925"/>
                    <a:pt x="6417" y="4984"/>
                    <a:pt x="6624" y="4076"/>
                  </a:cubicBezTo>
                  <a:cubicBezTo>
                    <a:pt x="6863" y="2967"/>
                    <a:pt x="7387" y="1940"/>
                    <a:pt x="8145" y="1096"/>
                  </a:cubicBezTo>
                  <a:cubicBezTo>
                    <a:pt x="8354" y="884"/>
                    <a:pt x="8608" y="721"/>
                    <a:pt x="8890" y="621"/>
                  </a:cubicBezTo>
                  <a:cubicBezTo>
                    <a:pt x="8997" y="589"/>
                    <a:pt x="9106" y="573"/>
                    <a:pt x="9216" y="573"/>
                  </a:cubicBezTo>
                  <a:close/>
                  <a:moveTo>
                    <a:pt x="3249" y="1"/>
                  </a:moveTo>
                  <a:cubicBezTo>
                    <a:pt x="3159" y="1"/>
                    <a:pt x="3069" y="10"/>
                    <a:pt x="2980" y="27"/>
                  </a:cubicBezTo>
                  <a:cubicBezTo>
                    <a:pt x="2631" y="106"/>
                    <a:pt x="2323" y="307"/>
                    <a:pt x="2113" y="597"/>
                  </a:cubicBezTo>
                  <a:cubicBezTo>
                    <a:pt x="1901" y="879"/>
                    <a:pt x="1742" y="1197"/>
                    <a:pt x="1642" y="1534"/>
                  </a:cubicBezTo>
                  <a:cubicBezTo>
                    <a:pt x="1454" y="2227"/>
                    <a:pt x="1365" y="2941"/>
                    <a:pt x="1378" y="3658"/>
                  </a:cubicBezTo>
                  <a:cubicBezTo>
                    <a:pt x="1366" y="4409"/>
                    <a:pt x="1485" y="5155"/>
                    <a:pt x="1729" y="5865"/>
                  </a:cubicBezTo>
                  <a:cubicBezTo>
                    <a:pt x="1890" y="6329"/>
                    <a:pt x="2126" y="6761"/>
                    <a:pt x="2426" y="7145"/>
                  </a:cubicBezTo>
                  <a:lnTo>
                    <a:pt x="2426" y="7145"/>
                  </a:lnTo>
                  <a:cubicBezTo>
                    <a:pt x="2146" y="7360"/>
                    <a:pt x="1855" y="7562"/>
                    <a:pt x="1555" y="7749"/>
                  </a:cubicBezTo>
                  <a:cubicBezTo>
                    <a:pt x="1063" y="8059"/>
                    <a:pt x="665" y="8282"/>
                    <a:pt x="401" y="8434"/>
                  </a:cubicBezTo>
                  <a:lnTo>
                    <a:pt x="100" y="8612"/>
                  </a:lnTo>
                  <a:lnTo>
                    <a:pt x="1" y="8678"/>
                  </a:lnTo>
                  <a:cubicBezTo>
                    <a:pt x="40" y="8666"/>
                    <a:pt x="77" y="8650"/>
                    <a:pt x="112" y="8628"/>
                  </a:cubicBezTo>
                  <a:lnTo>
                    <a:pt x="423" y="8472"/>
                  </a:lnTo>
                  <a:cubicBezTo>
                    <a:pt x="696" y="8332"/>
                    <a:pt x="1096" y="8120"/>
                    <a:pt x="1600" y="7819"/>
                  </a:cubicBezTo>
                  <a:cubicBezTo>
                    <a:pt x="1907" y="7636"/>
                    <a:pt x="2205" y="7438"/>
                    <a:pt x="2491" y="7227"/>
                  </a:cubicBezTo>
                  <a:lnTo>
                    <a:pt x="2491" y="7227"/>
                  </a:lnTo>
                  <a:cubicBezTo>
                    <a:pt x="2655" y="7426"/>
                    <a:pt x="2837" y="7612"/>
                    <a:pt x="3034" y="7781"/>
                  </a:cubicBezTo>
                  <a:cubicBezTo>
                    <a:pt x="3645" y="8314"/>
                    <a:pt x="4426" y="8608"/>
                    <a:pt x="5236" y="8608"/>
                  </a:cubicBezTo>
                  <a:cubicBezTo>
                    <a:pt x="5246" y="8608"/>
                    <a:pt x="5256" y="8608"/>
                    <a:pt x="5266" y="8608"/>
                  </a:cubicBezTo>
                  <a:cubicBezTo>
                    <a:pt x="5781" y="8592"/>
                    <a:pt x="6287" y="8491"/>
                    <a:pt x="6766" y="8312"/>
                  </a:cubicBezTo>
                  <a:lnTo>
                    <a:pt x="6766" y="8312"/>
                  </a:lnTo>
                  <a:cubicBezTo>
                    <a:pt x="6839" y="8514"/>
                    <a:pt x="6919" y="8714"/>
                    <a:pt x="7009" y="8910"/>
                  </a:cubicBezTo>
                  <a:cubicBezTo>
                    <a:pt x="7200" y="9316"/>
                    <a:pt x="7432" y="9705"/>
                    <a:pt x="7699" y="10067"/>
                  </a:cubicBezTo>
                  <a:lnTo>
                    <a:pt x="7919" y="10339"/>
                  </a:lnTo>
                  <a:cubicBezTo>
                    <a:pt x="7942" y="10371"/>
                    <a:pt x="7968" y="10401"/>
                    <a:pt x="7996" y="10431"/>
                  </a:cubicBezTo>
                  <a:cubicBezTo>
                    <a:pt x="8000" y="10426"/>
                    <a:pt x="7980" y="10397"/>
                    <a:pt x="7923" y="10327"/>
                  </a:cubicBezTo>
                  <a:lnTo>
                    <a:pt x="7720" y="10042"/>
                  </a:lnTo>
                  <a:cubicBezTo>
                    <a:pt x="7475" y="9671"/>
                    <a:pt x="7257" y="9281"/>
                    <a:pt x="7071" y="8877"/>
                  </a:cubicBezTo>
                  <a:cubicBezTo>
                    <a:pt x="6988" y="8681"/>
                    <a:pt x="6912" y="8483"/>
                    <a:pt x="6845" y="8282"/>
                  </a:cubicBezTo>
                  <a:lnTo>
                    <a:pt x="6845" y="8282"/>
                  </a:lnTo>
                  <a:cubicBezTo>
                    <a:pt x="7090" y="8185"/>
                    <a:pt x="7328" y="8068"/>
                    <a:pt x="7555" y="7930"/>
                  </a:cubicBezTo>
                  <a:cubicBezTo>
                    <a:pt x="8225" y="7534"/>
                    <a:pt x="8817" y="7019"/>
                    <a:pt x="9302" y="6410"/>
                  </a:cubicBezTo>
                  <a:cubicBezTo>
                    <a:pt x="10238" y="5265"/>
                    <a:pt x="10755" y="3833"/>
                    <a:pt x="10768" y="2352"/>
                  </a:cubicBezTo>
                  <a:cubicBezTo>
                    <a:pt x="10767" y="1997"/>
                    <a:pt x="10692" y="1645"/>
                    <a:pt x="10549" y="1320"/>
                  </a:cubicBezTo>
                  <a:cubicBezTo>
                    <a:pt x="10400" y="998"/>
                    <a:pt x="10155" y="731"/>
                    <a:pt x="9848" y="556"/>
                  </a:cubicBezTo>
                  <a:cubicBezTo>
                    <a:pt x="9657" y="452"/>
                    <a:pt x="9445" y="399"/>
                    <a:pt x="9232" y="399"/>
                  </a:cubicBezTo>
                  <a:cubicBezTo>
                    <a:pt x="9100" y="399"/>
                    <a:pt x="8967" y="419"/>
                    <a:pt x="8839" y="461"/>
                  </a:cubicBezTo>
                  <a:cubicBezTo>
                    <a:pt x="8526" y="566"/>
                    <a:pt x="8243" y="744"/>
                    <a:pt x="8013" y="981"/>
                  </a:cubicBezTo>
                  <a:cubicBezTo>
                    <a:pt x="7244" y="1850"/>
                    <a:pt x="6716" y="2906"/>
                    <a:pt x="6489" y="4042"/>
                  </a:cubicBezTo>
                  <a:cubicBezTo>
                    <a:pt x="6196" y="5393"/>
                    <a:pt x="6269" y="6791"/>
                    <a:pt x="6692" y="8095"/>
                  </a:cubicBezTo>
                  <a:lnTo>
                    <a:pt x="6692" y="8095"/>
                  </a:lnTo>
                  <a:cubicBezTo>
                    <a:pt x="6235" y="8267"/>
                    <a:pt x="5752" y="8364"/>
                    <a:pt x="5260" y="8381"/>
                  </a:cubicBezTo>
                  <a:cubicBezTo>
                    <a:pt x="5250" y="8382"/>
                    <a:pt x="5240" y="8382"/>
                    <a:pt x="5230" y="8382"/>
                  </a:cubicBezTo>
                  <a:cubicBezTo>
                    <a:pt x="4471" y="8382"/>
                    <a:pt x="3738" y="8108"/>
                    <a:pt x="3166" y="7609"/>
                  </a:cubicBezTo>
                  <a:cubicBezTo>
                    <a:pt x="2984" y="7452"/>
                    <a:pt x="2816" y="7281"/>
                    <a:pt x="2664" y="7097"/>
                  </a:cubicBezTo>
                  <a:lnTo>
                    <a:pt x="2664" y="7097"/>
                  </a:lnTo>
                  <a:cubicBezTo>
                    <a:pt x="2888" y="6925"/>
                    <a:pt x="3105" y="6744"/>
                    <a:pt x="3315" y="6554"/>
                  </a:cubicBezTo>
                  <a:cubicBezTo>
                    <a:pt x="4026" y="5917"/>
                    <a:pt x="4571" y="5116"/>
                    <a:pt x="4901" y="4220"/>
                  </a:cubicBezTo>
                  <a:cubicBezTo>
                    <a:pt x="5092" y="3697"/>
                    <a:pt x="5186" y="3144"/>
                    <a:pt x="5174" y="2589"/>
                  </a:cubicBezTo>
                  <a:cubicBezTo>
                    <a:pt x="5168" y="2291"/>
                    <a:pt x="5126" y="1996"/>
                    <a:pt x="5046" y="1708"/>
                  </a:cubicBezTo>
                  <a:cubicBezTo>
                    <a:pt x="4965" y="1415"/>
                    <a:pt x="4838" y="1136"/>
                    <a:pt x="4670" y="881"/>
                  </a:cubicBezTo>
                  <a:cubicBezTo>
                    <a:pt x="4491" y="608"/>
                    <a:pt x="4254" y="378"/>
                    <a:pt x="3976" y="204"/>
                  </a:cubicBezTo>
                  <a:cubicBezTo>
                    <a:pt x="3756" y="71"/>
                    <a:pt x="3504" y="1"/>
                    <a:pt x="3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5147;p108">
              <a:extLst>
                <a:ext uri="{FF2B5EF4-FFF2-40B4-BE49-F238E27FC236}">
                  <a16:creationId xmlns:a16="http://schemas.microsoft.com/office/drawing/2014/main" id="{C22E82C2-FDD7-4908-9F68-02C0063D3192}"/>
                </a:ext>
              </a:extLst>
            </p:cNvPr>
            <p:cNvSpPr/>
            <p:nvPr/>
          </p:nvSpPr>
          <p:spPr>
            <a:xfrm>
              <a:off x="2272625" y="3267725"/>
              <a:ext cx="1484875" cy="794775"/>
            </a:xfrm>
            <a:custGeom>
              <a:avLst/>
              <a:gdLst/>
              <a:ahLst/>
              <a:cxnLst/>
              <a:rect l="l" t="t" r="r" b="b"/>
              <a:pathLst>
                <a:path w="59395" h="31791" extrusionOk="0">
                  <a:moveTo>
                    <a:pt x="0" y="0"/>
                  </a:moveTo>
                  <a:lnTo>
                    <a:pt x="0" y="0"/>
                  </a:lnTo>
                  <a:cubicBezTo>
                    <a:pt x="414" y="6281"/>
                    <a:pt x="59" y="9867"/>
                    <a:pt x="2067" y="19588"/>
                  </a:cubicBezTo>
                  <a:cubicBezTo>
                    <a:pt x="4125" y="29563"/>
                    <a:pt x="17554" y="31791"/>
                    <a:pt x="29140" y="31791"/>
                  </a:cubicBezTo>
                  <a:cubicBezTo>
                    <a:pt x="38492" y="31791"/>
                    <a:pt x="46642" y="30339"/>
                    <a:pt x="46642" y="30339"/>
                  </a:cubicBezTo>
                  <a:cubicBezTo>
                    <a:pt x="47281" y="30360"/>
                    <a:pt x="47880" y="30368"/>
                    <a:pt x="48446" y="30368"/>
                  </a:cubicBezTo>
                  <a:cubicBezTo>
                    <a:pt x="49824" y="30368"/>
                    <a:pt x="51005" y="30324"/>
                    <a:pt x="52095" y="30324"/>
                  </a:cubicBezTo>
                  <a:cubicBezTo>
                    <a:pt x="52774" y="30324"/>
                    <a:pt x="53418" y="30341"/>
                    <a:pt x="54050" y="30396"/>
                  </a:cubicBezTo>
                  <a:cubicBezTo>
                    <a:pt x="54928" y="30473"/>
                    <a:pt x="55632" y="30514"/>
                    <a:pt x="56177" y="30514"/>
                  </a:cubicBezTo>
                  <a:cubicBezTo>
                    <a:pt x="57211" y="30514"/>
                    <a:pt x="57674" y="30368"/>
                    <a:pt x="57674" y="30055"/>
                  </a:cubicBezTo>
                  <a:cubicBezTo>
                    <a:pt x="57674" y="29422"/>
                    <a:pt x="57703" y="29662"/>
                    <a:pt x="53130" y="28595"/>
                  </a:cubicBezTo>
                  <a:lnTo>
                    <a:pt x="53130" y="28595"/>
                  </a:lnTo>
                  <a:cubicBezTo>
                    <a:pt x="53131" y="28596"/>
                    <a:pt x="56082" y="29256"/>
                    <a:pt x="57665" y="29256"/>
                  </a:cubicBezTo>
                  <a:cubicBezTo>
                    <a:pt x="58438" y="29256"/>
                    <a:pt x="58885" y="29098"/>
                    <a:pt x="58501" y="28629"/>
                  </a:cubicBezTo>
                  <a:cubicBezTo>
                    <a:pt x="58297" y="28377"/>
                    <a:pt x="57326" y="28028"/>
                    <a:pt x="56227" y="27697"/>
                  </a:cubicBezTo>
                  <a:lnTo>
                    <a:pt x="56227" y="27697"/>
                  </a:lnTo>
                  <a:cubicBezTo>
                    <a:pt x="56761" y="27787"/>
                    <a:pt x="57206" y="27827"/>
                    <a:pt x="57569" y="27827"/>
                  </a:cubicBezTo>
                  <a:cubicBezTo>
                    <a:pt x="58356" y="27827"/>
                    <a:pt x="58756" y="27638"/>
                    <a:pt x="58835" y="27348"/>
                  </a:cubicBezTo>
                  <a:cubicBezTo>
                    <a:pt x="59043" y="26630"/>
                    <a:pt x="55318" y="25604"/>
                    <a:pt x="53485" y="25146"/>
                  </a:cubicBezTo>
                  <a:lnTo>
                    <a:pt x="53485" y="25146"/>
                  </a:lnTo>
                  <a:cubicBezTo>
                    <a:pt x="54948" y="25491"/>
                    <a:pt x="57601" y="26090"/>
                    <a:pt x="58381" y="26090"/>
                  </a:cubicBezTo>
                  <a:cubicBezTo>
                    <a:pt x="58407" y="26090"/>
                    <a:pt x="58430" y="26089"/>
                    <a:pt x="58451" y="26088"/>
                  </a:cubicBezTo>
                  <a:cubicBezTo>
                    <a:pt x="59395" y="26029"/>
                    <a:pt x="58600" y="25195"/>
                    <a:pt x="57773" y="24687"/>
                  </a:cubicBezTo>
                  <a:cubicBezTo>
                    <a:pt x="56828" y="24116"/>
                    <a:pt x="50871" y="21599"/>
                    <a:pt x="49188" y="20774"/>
                  </a:cubicBezTo>
                  <a:cubicBezTo>
                    <a:pt x="49134" y="20755"/>
                    <a:pt x="49082" y="20732"/>
                    <a:pt x="49030" y="20704"/>
                  </a:cubicBezTo>
                  <a:cubicBezTo>
                    <a:pt x="48493" y="20418"/>
                    <a:pt x="48290" y="19749"/>
                    <a:pt x="48578" y="19211"/>
                  </a:cubicBezTo>
                  <a:lnTo>
                    <a:pt x="48578" y="19211"/>
                  </a:lnTo>
                  <a:cubicBezTo>
                    <a:pt x="49218" y="19356"/>
                    <a:pt x="49853" y="19413"/>
                    <a:pt x="50447" y="19413"/>
                  </a:cubicBezTo>
                  <a:cubicBezTo>
                    <a:pt x="52224" y="19413"/>
                    <a:pt x="53634" y="18898"/>
                    <a:pt x="53709" y="18637"/>
                  </a:cubicBezTo>
                  <a:cubicBezTo>
                    <a:pt x="53808" y="18291"/>
                    <a:pt x="47197" y="17031"/>
                    <a:pt x="47197" y="17031"/>
                  </a:cubicBezTo>
                  <a:lnTo>
                    <a:pt x="45806" y="18192"/>
                  </a:lnTo>
                  <a:cubicBezTo>
                    <a:pt x="45144" y="18729"/>
                    <a:pt x="44561" y="19159"/>
                    <a:pt x="44057" y="19511"/>
                  </a:cubicBezTo>
                  <a:cubicBezTo>
                    <a:pt x="42434" y="19663"/>
                    <a:pt x="39658" y="19887"/>
                    <a:pt x="36286" y="19887"/>
                  </a:cubicBezTo>
                  <a:cubicBezTo>
                    <a:pt x="30912" y="19887"/>
                    <a:pt x="24025" y="19319"/>
                    <a:pt x="17879" y="16994"/>
                  </a:cubicBezTo>
                  <a:cubicBezTo>
                    <a:pt x="14202" y="15602"/>
                    <a:pt x="14202" y="909"/>
                    <a:pt x="14202" y="9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5148;p108">
              <a:extLst>
                <a:ext uri="{FF2B5EF4-FFF2-40B4-BE49-F238E27FC236}">
                  <a16:creationId xmlns:a16="http://schemas.microsoft.com/office/drawing/2014/main" id="{9056265C-B74D-4BF2-AF3B-15DD0C89E86C}"/>
                </a:ext>
              </a:extLst>
            </p:cNvPr>
            <p:cNvSpPr/>
            <p:nvPr/>
          </p:nvSpPr>
          <p:spPr>
            <a:xfrm>
              <a:off x="3530825" y="3967425"/>
              <a:ext cx="158700" cy="34125"/>
            </a:xfrm>
            <a:custGeom>
              <a:avLst/>
              <a:gdLst/>
              <a:ahLst/>
              <a:cxnLst/>
              <a:rect l="l" t="t" r="r" b="b"/>
              <a:pathLst>
                <a:path w="6348" h="1365" extrusionOk="0">
                  <a:moveTo>
                    <a:pt x="207" y="0"/>
                  </a:moveTo>
                  <a:cubicBezTo>
                    <a:pt x="101" y="0"/>
                    <a:pt x="40" y="11"/>
                    <a:pt x="30" y="33"/>
                  </a:cubicBezTo>
                  <a:cubicBezTo>
                    <a:pt x="1" y="144"/>
                    <a:pt x="1393" y="529"/>
                    <a:pt x="3137" y="892"/>
                  </a:cubicBezTo>
                  <a:cubicBezTo>
                    <a:pt x="4536" y="1184"/>
                    <a:pt x="5731" y="1364"/>
                    <a:pt x="6159" y="1364"/>
                  </a:cubicBezTo>
                  <a:cubicBezTo>
                    <a:pt x="6264" y="1364"/>
                    <a:pt x="6323" y="1353"/>
                    <a:pt x="6327" y="1330"/>
                  </a:cubicBezTo>
                  <a:cubicBezTo>
                    <a:pt x="6347" y="1215"/>
                    <a:pt x="4955" y="831"/>
                    <a:pt x="3223" y="472"/>
                  </a:cubicBezTo>
                  <a:cubicBezTo>
                    <a:pt x="1829" y="182"/>
                    <a:pt x="643" y="0"/>
                    <a:pt x="20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" name="Google Shape;5149;p108">
              <a:extLst>
                <a:ext uri="{FF2B5EF4-FFF2-40B4-BE49-F238E27FC236}">
                  <a16:creationId xmlns:a16="http://schemas.microsoft.com/office/drawing/2014/main" id="{166E1C5E-EBE2-4AC7-B382-1766B41DD02A}"/>
                </a:ext>
              </a:extLst>
            </p:cNvPr>
            <p:cNvSpPr/>
            <p:nvPr/>
          </p:nvSpPr>
          <p:spPr>
            <a:xfrm>
              <a:off x="3536425" y="3922650"/>
              <a:ext cx="167050" cy="45925"/>
            </a:xfrm>
            <a:custGeom>
              <a:avLst/>
              <a:gdLst/>
              <a:ahLst/>
              <a:cxnLst/>
              <a:rect l="l" t="t" r="r" b="b"/>
              <a:pathLst>
                <a:path w="6682" h="1837" extrusionOk="0">
                  <a:moveTo>
                    <a:pt x="125" y="1"/>
                  </a:moveTo>
                  <a:cubicBezTo>
                    <a:pt x="67" y="1"/>
                    <a:pt x="34" y="8"/>
                    <a:pt x="30" y="24"/>
                  </a:cubicBezTo>
                  <a:cubicBezTo>
                    <a:pt x="0" y="139"/>
                    <a:pt x="1458" y="630"/>
                    <a:pt x="3285" y="1126"/>
                  </a:cubicBezTo>
                  <a:cubicBezTo>
                    <a:pt x="4849" y="1550"/>
                    <a:pt x="6182" y="1836"/>
                    <a:pt x="6551" y="1836"/>
                  </a:cubicBezTo>
                  <a:cubicBezTo>
                    <a:pt x="6613" y="1836"/>
                    <a:pt x="6648" y="1828"/>
                    <a:pt x="6652" y="1811"/>
                  </a:cubicBezTo>
                  <a:cubicBezTo>
                    <a:pt x="6681" y="1696"/>
                    <a:pt x="5226" y="1204"/>
                    <a:pt x="3396" y="713"/>
                  </a:cubicBezTo>
                  <a:cubicBezTo>
                    <a:pt x="1820" y="289"/>
                    <a:pt x="485" y="1"/>
                    <a:pt x="12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5150;p108">
              <a:extLst>
                <a:ext uri="{FF2B5EF4-FFF2-40B4-BE49-F238E27FC236}">
                  <a16:creationId xmlns:a16="http://schemas.microsoft.com/office/drawing/2014/main" id="{5307062A-56FA-418E-AD3C-91201667873A}"/>
                </a:ext>
              </a:extLst>
            </p:cNvPr>
            <p:cNvSpPr/>
            <p:nvPr/>
          </p:nvSpPr>
          <p:spPr>
            <a:xfrm>
              <a:off x="3542300" y="3875925"/>
              <a:ext cx="157725" cy="45675"/>
            </a:xfrm>
            <a:custGeom>
              <a:avLst/>
              <a:gdLst/>
              <a:ahLst/>
              <a:cxnLst/>
              <a:rect l="l" t="t" r="r" b="b"/>
              <a:pathLst>
                <a:path w="6309" h="1827" extrusionOk="0">
                  <a:moveTo>
                    <a:pt x="130" y="1"/>
                  </a:moveTo>
                  <a:cubicBezTo>
                    <a:pt x="72" y="1"/>
                    <a:pt x="39" y="9"/>
                    <a:pt x="34" y="25"/>
                  </a:cubicBezTo>
                  <a:cubicBezTo>
                    <a:pt x="1" y="140"/>
                    <a:pt x="1372" y="626"/>
                    <a:pt x="3095" y="1120"/>
                  </a:cubicBezTo>
                  <a:cubicBezTo>
                    <a:pt x="4572" y="1542"/>
                    <a:pt x="5830" y="1826"/>
                    <a:pt x="6180" y="1826"/>
                  </a:cubicBezTo>
                  <a:cubicBezTo>
                    <a:pt x="6239" y="1826"/>
                    <a:pt x="6272" y="1819"/>
                    <a:pt x="6277" y="1802"/>
                  </a:cubicBezTo>
                  <a:cubicBezTo>
                    <a:pt x="6309" y="1685"/>
                    <a:pt x="4937" y="1199"/>
                    <a:pt x="3215" y="707"/>
                  </a:cubicBezTo>
                  <a:cubicBezTo>
                    <a:pt x="1735" y="283"/>
                    <a:pt x="479" y="1"/>
                    <a:pt x="1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5151;p108">
              <a:extLst>
                <a:ext uri="{FF2B5EF4-FFF2-40B4-BE49-F238E27FC236}">
                  <a16:creationId xmlns:a16="http://schemas.microsoft.com/office/drawing/2014/main" id="{E19BAD28-67B4-4E09-937B-F32AD3415BE5}"/>
                </a:ext>
              </a:extLst>
            </p:cNvPr>
            <p:cNvSpPr/>
            <p:nvPr/>
          </p:nvSpPr>
          <p:spPr>
            <a:xfrm>
              <a:off x="2201050" y="2930375"/>
              <a:ext cx="486775" cy="624400"/>
            </a:xfrm>
            <a:custGeom>
              <a:avLst/>
              <a:gdLst/>
              <a:ahLst/>
              <a:cxnLst/>
              <a:rect l="l" t="t" r="r" b="b"/>
              <a:pathLst>
                <a:path w="19471" h="24976" extrusionOk="0">
                  <a:moveTo>
                    <a:pt x="8869" y="1"/>
                  </a:moveTo>
                  <a:cubicBezTo>
                    <a:pt x="6414" y="1"/>
                    <a:pt x="4093" y="1193"/>
                    <a:pt x="2666" y="3224"/>
                  </a:cubicBezTo>
                  <a:cubicBezTo>
                    <a:pt x="1279" y="5165"/>
                    <a:pt x="1" y="8289"/>
                    <a:pt x="629" y="12920"/>
                  </a:cubicBezTo>
                  <a:cubicBezTo>
                    <a:pt x="1869" y="21960"/>
                    <a:pt x="2856" y="24976"/>
                    <a:pt x="2856" y="24976"/>
                  </a:cubicBezTo>
                  <a:lnTo>
                    <a:pt x="19470" y="22344"/>
                  </a:lnTo>
                  <a:lnTo>
                    <a:pt x="17197" y="7182"/>
                  </a:lnTo>
                  <a:cubicBezTo>
                    <a:pt x="17197" y="7182"/>
                    <a:pt x="15194" y="599"/>
                    <a:pt x="9529" y="30"/>
                  </a:cubicBezTo>
                  <a:cubicBezTo>
                    <a:pt x="9308" y="10"/>
                    <a:pt x="9088" y="1"/>
                    <a:pt x="88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5152;p108">
              <a:extLst>
                <a:ext uri="{FF2B5EF4-FFF2-40B4-BE49-F238E27FC236}">
                  <a16:creationId xmlns:a16="http://schemas.microsoft.com/office/drawing/2014/main" id="{AC43DC9D-55C8-4DB8-979B-0FC1FFABFF84}"/>
                </a:ext>
              </a:extLst>
            </p:cNvPr>
            <p:cNvSpPr/>
            <p:nvPr/>
          </p:nvSpPr>
          <p:spPr>
            <a:xfrm>
              <a:off x="2201050" y="2930375"/>
              <a:ext cx="486775" cy="624400"/>
            </a:xfrm>
            <a:custGeom>
              <a:avLst/>
              <a:gdLst/>
              <a:ahLst/>
              <a:cxnLst/>
              <a:rect l="l" t="t" r="r" b="b"/>
              <a:pathLst>
                <a:path w="19471" h="24976" extrusionOk="0">
                  <a:moveTo>
                    <a:pt x="8869" y="1"/>
                  </a:moveTo>
                  <a:cubicBezTo>
                    <a:pt x="6414" y="1"/>
                    <a:pt x="4093" y="1193"/>
                    <a:pt x="2666" y="3224"/>
                  </a:cubicBezTo>
                  <a:cubicBezTo>
                    <a:pt x="1279" y="5165"/>
                    <a:pt x="1" y="8289"/>
                    <a:pt x="629" y="12920"/>
                  </a:cubicBezTo>
                  <a:cubicBezTo>
                    <a:pt x="1869" y="21960"/>
                    <a:pt x="2856" y="24976"/>
                    <a:pt x="2856" y="24976"/>
                  </a:cubicBezTo>
                  <a:lnTo>
                    <a:pt x="19470" y="22344"/>
                  </a:lnTo>
                  <a:lnTo>
                    <a:pt x="17197" y="7182"/>
                  </a:lnTo>
                  <a:cubicBezTo>
                    <a:pt x="17197" y="7182"/>
                    <a:pt x="15194" y="599"/>
                    <a:pt x="9529" y="30"/>
                  </a:cubicBezTo>
                  <a:cubicBezTo>
                    <a:pt x="9308" y="10"/>
                    <a:pt x="9088" y="1"/>
                    <a:pt x="8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" name="Google Shape;5153;p108">
              <a:extLst>
                <a:ext uri="{FF2B5EF4-FFF2-40B4-BE49-F238E27FC236}">
                  <a16:creationId xmlns:a16="http://schemas.microsoft.com/office/drawing/2014/main" id="{8F564A41-C57A-4513-8114-B1B72C78E3E7}"/>
                </a:ext>
              </a:extLst>
            </p:cNvPr>
            <p:cNvSpPr/>
            <p:nvPr/>
          </p:nvSpPr>
          <p:spPr>
            <a:xfrm>
              <a:off x="2820200" y="3691975"/>
              <a:ext cx="665525" cy="75650"/>
            </a:xfrm>
            <a:custGeom>
              <a:avLst/>
              <a:gdLst/>
              <a:ahLst/>
              <a:cxnLst/>
              <a:rect l="l" t="t" r="r" b="b"/>
              <a:pathLst>
                <a:path w="26621" h="3026" extrusionOk="0">
                  <a:moveTo>
                    <a:pt x="25303" y="1"/>
                  </a:moveTo>
                  <a:cubicBezTo>
                    <a:pt x="25043" y="10"/>
                    <a:pt x="24793" y="99"/>
                    <a:pt x="24589" y="256"/>
                  </a:cubicBezTo>
                  <a:cubicBezTo>
                    <a:pt x="24338" y="414"/>
                    <a:pt x="24100" y="591"/>
                    <a:pt x="23878" y="787"/>
                  </a:cubicBezTo>
                  <a:cubicBezTo>
                    <a:pt x="23344" y="1247"/>
                    <a:pt x="22839" y="1740"/>
                    <a:pt x="22366" y="2263"/>
                  </a:cubicBezTo>
                  <a:lnTo>
                    <a:pt x="22366" y="2263"/>
                  </a:lnTo>
                  <a:cubicBezTo>
                    <a:pt x="21098" y="2617"/>
                    <a:pt x="19789" y="2804"/>
                    <a:pt x="18474" y="2820"/>
                  </a:cubicBezTo>
                  <a:cubicBezTo>
                    <a:pt x="18287" y="2824"/>
                    <a:pt x="18098" y="2827"/>
                    <a:pt x="17907" y="2827"/>
                  </a:cubicBezTo>
                  <a:cubicBezTo>
                    <a:pt x="16603" y="2827"/>
                    <a:pt x="15209" y="2724"/>
                    <a:pt x="13768" y="2612"/>
                  </a:cubicBezTo>
                  <a:cubicBezTo>
                    <a:pt x="9950" y="2344"/>
                    <a:pt x="6491" y="2154"/>
                    <a:pt x="4012" y="1848"/>
                  </a:cubicBezTo>
                  <a:cubicBezTo>
                    <a:pt x="2768" y="1704"/>
                    <a:pt x="1765" y="1555"/>
                    <a:pt x="1075" y="1435"/>
                  </a:cubicBezTo>
                  <a:lnTo>
                    <a:pt x="282" y="1299"/>
                  </a:lnTo>
                  <a:cubicBezTo>
                    <a:pt x="190" y="1276"/>
                    <a:pt x="95" y="1263"/>
                    <a:pt x="0" y="1263"/>
                  </a:cubicBezTo>
                  <a:cubicBezTo>
                    <a:pt x="89" y="1296"/>
                    <a:pt x="180" y="1323"/>
                    <a:pt x="273" y="1340"/>
                  </a:cubicBezTo>
                  <a:cubicBezTo>
                    <a:pt x="454" y="1383"/>
                    <a:pt x="716" y="1453"/>
                    <a:pt x="1062" y="1518"/>
                  </a:cubicBezTo>
                  <a:cubicBezTo>
                    <a:pt x="1748" y="1663"/>
                    <a:pt x="2752" y="1837"/>
                    <a:pt x="3992" y="2002"/>
                  </a:cubicBezTo>
                  <a:cubicBezTo>
                    <a:pt x="6479" y="2349"/>
                    <a:pt x="9941" y="2560"/>
                    <a:pt x="13750" y="2828"/>
                  </a:cubicBezTo>
                  <a:cubicBezTo>
                    <a:pt x="15153" y="2960"/>
                    <a:pt x="16561" y="3026"/>
                    <a:pt x="17970" y="3026"/>
                  </a:cubicBezTo>
                  <a:cubicBezTo>
                    <a:pt x="18139" y="3026"/>
                    <a:pt x="18308" y="3025"/>
                    <a:pt x="18476" y="3023"/>
                  </a:cubicBezTo>
                  <a:cubicBezTo>
                    <a:pt x="19817" y="2999"/>
                    <a:pt x="21149" y="2798"/>
                    <a:pt x="22435" y="2420"/>
                  </a:cubicBezTo>
                  <a:cubicBezTo>
                    <a:pt x="22903" y="1889"/>
                    <a:pt x="23402" y="1385"/>
                    <a:pt x="23927" y="912"/>
                  </a:cubicBezTo>
                  <a:cubicBezTo>
                    <a:pt x="24142" y="719"/>
                    <a:pt x="24370" y="541"/>
                    <a:pt x="24608" y="379"/>
                  </a:cubicBezTo>
                  <a:cubicBezTo>
                    <a:pt x="24793" y="232"/>
                    <a:pt x="25017" y="142"/>
                    <a:pt x="25254" y="123"/>
                  </a:cubicBezTo>
                  <a:cubicBezTo>
                    <a:pt x="25687" y="185"/>
                    <a:pt x="26033" y="256"/>
                    <a:pt x="26266" y="293"/>
                  </a:cubicBezTo>
                  <a:cubicBezTo>
                    <a:pt x="26383" y="318"/>
                    <a:pt x="26501" y="334"/>
                    <a:pt x="26621" y="338"/>
                  </a:cubicBezTo>
                  <a:cubicBezTo>
                    <a:pt x="26521" y="287"/>
                    <a:pt x="26418" y="246"/>
                    <a:pt x="26311" y="216"/>
                  </a:cubicBezTo>
                  <a:cubicBezTo>
                    <a:pt x="26080" y="167"/>
                    <a:pt x="25749" y="84"/>
                    <a:pt x="2530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3" name="Google Shape;5154;p108">
              <a:extLst>
                <a:ext uri="{FF2B5EF4-FFF2-40B4-BE49-F238E27FC236}">
                  <a16:creationId xmlns:a16="http://schemas.microsoft.com/office/drawing/2014/main" id="{C21B5B48-D162-424F-B5A9-80E47813F4E0}"/>
                </a:ext>
              </a:extLst>
            </p:cNvPr>
            <p:cNvSpPr/>
            <p:nvPr/>
          </p:nvSpPr>
          <p:spPr>
            <a:xfrm>
              <a:off x="2236175" y="3109350"/>
              <a:ext cx="423125" cy="221850"/>
            </a:xfrm>
            <a:custGeom>
              <a:avLst/>
              <a:gdLst/>
              <a:ahLst/>
              <a:cxnLst/>
              <a:rect l="l" t="t" r="r" b="b"/>
              <a:pathLst>
                <a:path w="16925" h="8874" extrusionOk="0">
                  <a:moveTo>
                    <a:pt x="10813" y="201"/>
                  </a:moveTo>
                  <a:cubicBezTo>
                    <a:pt x="11158" y="201"/>
                    <a:pt x="11498" y="287"/>
                    <a:pt x="11801" y="452"/>
                  </a:cubicBezTo>
                  <a:cubicBezTo>
                    <a:pt x="12118" y="623"/>
                    <a:pt x="12405" y="844"/>
                    <a:pt x="12652" y="1105"/>
                  </a:cubicBezTo>
                  <a:cubicBezTo>
                    <a:pt x="12903" y="1377"/>
                    <a:pt x="13117" y="1684"/>
                    <a:pt x="13285" y="2014"/>
                  </a:cubicBezTo>
                  <a:cubicBezTo>
                    <a:pt x="13973" y="3376"/>
                    <a:pt x="13874" y="4996"/>
                    <a:pt x="13041" y="6260"/>
                  </a:cubicBezTo>
                  <a:lnTo>
                    <a:pt x="13041" y="6260"/>
                  </a:lnTo>
                  <a:cubicBezTo>
                    <a:pt x="12924" y="6206"/>
                    <a:pt x="12808" y="6148"/>
                    <a:pt x="12693" y="6087"/>
                  </a:cubicBezTo>
                  <a:cubicBezTo>
                    <a:pt x="12261" y="5859"/>
                    <a:pt x="11856" y="5582"/>
                    <a:pt x="11487" y="5260"/>
                  </a:cubicBezTo>
                  <a:cubicBezTo>
                    <a:pt x="11070" y="4900"/>
                    <a:pt x="10705" y="4483"/>
                    <a:pt x="10404" y="4022"/>
                  </a:cubicBezTo>
                  <a:cubicBezTo>
                    <a:pt x="10066" y="3527"/>
                    <a:pt x="9816" y="2975"/>
                    <a:pt x="9670" y="2393"/>
                  </a:cubicBezTo>
                  <a:cubicBezTo>
                    <a:pt x="9597" y="2087"/>
                    <a:pt x="9575" y="1770"/>
                    <a:pt x="9603" y="1456"/>
                  </a:cubicBezTo>
                  <a:cubicBezTo>
                    <a:pt x="9626" y="1136"/>
                    <a:pt x="9749" y="831"/>
                    <a:pt x="9955" y="584"/>
                  </a:cubicBezTo>
                  <a:cubicBezTo>
                    <a:pt x="10175" y="343"/>
                    <a:pt x="10486" y="203"/>
                    <a:pt x="10813" y="201"/>
                  </a:cubicBezTo>
                  <a:close/>
                  <a:moveTo>
                    <a:pt x="5257" y="960"/>
                  </a:moveTo>
                  <a:cubicBezTo>
                    <a:pt x="5522" y="960"/>
                    <a:pt x="5784" y="1023"/>
                    <a:pt x="6021" y="1146"/>
                  </a:cubicBezTo>
                  <a:cubicBezTo>
                    <a:pt x="6632" y="1469"/>
                    <a:pt x="7070" y="2044"/>
                    <a:pt x="7219" y="2719"/>
                  </a:cubicBezTo>
                  <a:cubicBezTo>
                    <a:pt x="7363" y="3353"/>
                    <a:pt x="7363" y="4012"/>
                    <a:pt x="7219" y="4646"/>
                  </a:cubicBezTo>
                  <a:cubicBezTo>
                    <a:pt x="7087" y="5230"/>
                    <a:pt x="6858" y="5789"/>
                    <a:pt x="6541" y="6298"/>
                  </a:cubicBezTo>
                  <a:cubicBezTo>
                    <a:pt x="6315" y="6667"/>
                    <a:pt x="6046" y="7005"/>
                    <a:pt x="5740" y="7305"/>
                  </a:cubicBezTo>
                  <a:lnTo>
                    <a:pt x="5740" y="7305"/>
                  </a:lnTo>
                  <a:cubicBezTo>
                    <a:pt x="5142" y="6885"/>
                    <a:pt x="4619" y="6357"/>
                    <a:pt x="4200" y="5740"/>
                  </a:cubicBezTo>
                  <a:cubicBezTo>
                    <a:pt x="3719" y="5090"/>
                    <a:pt x="3413" y="4327"/>
                    <a:pt x="3312" y="3525"/>
                  </a:cubicBezTo>
                  <a:cubicBezTo>
                    <a:pt x="3272" y="3141"/>
                    <a:pt x="3316" y="2754"/>
                    <a:pt x="3439" y="2389"/>
                  </a:cubicBezTo>
                  <a:cubicBezTo>
                    <a:pt x="3567" y="2037"/>
                    <a:pt x="3776" y="1720"/>
                    <a:pt x="4051" y="1463"/>
                  </a:cubicBezTo>
                  <a:cubicBezTo>
                    <a:pt x="4312" y="1212"/>
                    <a:pt x="4642" y="1044"/>
                    <a:pt x="5000" y="980"/>
                  </a:cubicBezTo>
                  <a:cubicBezTo>
                    <a:pt x="5086" y="966"/>
                    <a:pt x="5172" y="960"/>
                    <a:pt x="5257" y="960"/>
                  </a:cubicBezTo>
                  <a:close/>
                  <a:moveTo>
                    <a:pt x="10810" y="1"/>
                  </a:moveTo>
                  <a:cubicBezTo>
                    <a:pt x="10432" y="10"/>
                    <a:pt x="10074" y="173"/>
                    <a:pt x="9819" y="451"/>
                  </a:cubicBezTo>
                  <a:cubicBezTo>
                    <a:pt x="9592" y="728"/>
                    <a:pt x="9456" y="1069"/>
                    <a:pt x="9430" y="1427"/>
                  </a:cubicBezTo>
                  <a:cubicBezTo>
                    <a:pt x="9402" y="1760"/>
                    <a:pt x="9429" y="2094"/>
                    <a:pt x="9509" y="2418"/>
                  </a:cubicBezTo>
                  <a:cubicBezTo>
                    <a:pt x="9664" y="3019"/>
                    <a:pt x="9925" y="3587"/>
                    <a:pt x="10282" y="4095"/>
                  </a:cubicBezTo>
                  <a:cubicBezTo>
                    <a:pt x="10593" y="4561"/>
                    <a:pt x="10971" y="4977"/>
                    <a:pt x="11402" y="5335"/>
                  </a:cubicBezTo>
                  <a:cubicBezTo>
                    <a:pt x="11881" y="5748"/>
                    <a:pt x="12414" y="6087"/>
                    <a:pt x="12985" y="6343"/>
                  </a:cubicBezTo>
                  <a:lnTo>
                    <a:pt x="12985" y="6343"/>
                  </a:lnTo>
                  <a:cubicBezTo>
                    <a:pt x="12955" y="6387"/>
                    <a:pt x="12924" y="6430"/>
                    <a:pt x="12892" y="6473"/>
                  </a:cubicBezTo>
                  <a:cubicBezTo>
                    <a:pt x="11930" y="7687"/>
                    <a:pt x="10469" y="8385"/>
                    <a:pt x="8938" y="8385"/>
                  </a:cubicBezTo>
                  <a:cubicBezTo>
                    <a:pt x="8763" y="8385"/>
                    <a:pt x="8586" y="8376"/>
                    <a:pt x="8409" y="8357"/>
                  </a:cubicBezTo>
                  <a:cubicBezTo>
                    <a:pt x="7489" y="8229"/>
                    <a:pt x="6621" y="7894"/>
                    <a:pt x="5865" y="7390"/>
                  </a:cubicBezTo>
                  <a:lnTo>
                    <a:pt x="5865" y="7390"/>
                  </a:lnTo>
                  <a:cubicBezTo>
                    <a:pt x="6170" y="7094"/>
                    <a:pt x="6442" y="6759"/>
                    <a:pt x="6673" y="6388"/>
                  </a:cubicBezTo>
                  <a:cubicBezTo>
                    <a:pt x="7003" y="5864"/>
                    <a:pt x="7241" y="5287"/>
                    <a:pt x="7380" y="4682"/>
                  </a:cubicBezTo>
                  <a:cubicBezTo>
                    <a:pt x="7533" y="4023"/>
                    <a:pt x="7533" y="3337"/>
                    <a:pt x="7380" y="2678"/>
                  </a:cubicBezTo>
                  <a:cubicBezTo>
                    <a:pt x="7220" y="1949"/>
                    <a:pt x="6750" y="1327"/>
                    <a:pt x="6091" y="977"/>
                  </a:cubicBezTo>
                  <a:cubicBezTo>
                    <a:pt x="5827" y="839"/>
                    <a:pt x="5535" y="768"/>
                    <a:pt x="5240" y="768"/>
                  </a:cubicBezTo>
                  <a:cubicBezTo>
                    <a:pt x="5146" y="768"/>
                    <a:pt x="5053" y="775"/>
                    <a:pt x="4959" y="790"/>
                  </a:cubicBezTo>
                  <a:cubicBezTo>
                    <a:pt x="4562" y="855"/>
                    <a:pt x="4195" y="1041"/>
                    <a:pt x="3905" y="1320"/>
                  </a:cubicBezTo>
                  <a:cubicBezTo>
                    <a:pt x="3605" y="1596"/>
                    <a:pt x="3376" y="1941"/>
                    <a:pt x="3236" y="2323"/>
                  </a:cubicBezTo>
                  <a:cubicBezTo>
                    <a:pt x="3097" y="2722"/>
                    <a:pt x="3050" y="3144"/>
                    <a:pt x="3096" y="3563"/>
                  </a:cubicBezTo>
                  <a:cubicBezTo>
                    <a:pt x="3194" y="4402"/>
                    <a:pt x="3512" y="5201"/>
                    <a:pt x="4017" y="5877"/>
                  </a:cubicBezTo>
                  <a:cubicBezTo>
                    <a:pt x="4442" y="6499"/>
                    <a:pt x="4971" y="7033"/>
                    <a:pt x="5573" y="7461"/>
                  </a:cubicBezTo>
                  <a:lnTo>
                    <a:pt x="5573" y="7461"/>
                  </a:lnTo>
                  <a:cubicBezTo>
                    <a:pt x="5181" y="7811"/>
                    <a:pt x="4736" y="8103"/>
                    <a:pt x="4252" y="8322"/>
                  </a:cubicBezTo>
                  <a:cubicBezTo>
                    <a:pt x="3573" y="8626"/>
                    <a:pt x="2838" y="8782"/>
                    <a:pt x="2096" y="8782"/>
                  </a:cubicBezTo>
                  <a:cubicBezTo>
                    <a:pt x="2053" y="8782"/>
                    <a:pt x="2011" y="8781"/>
                    <a:pt x="1968" y="8780"/>
                  </a:cubicBezTo>
                  <a:cubicBezTo>
                    <a:pt x="1470" y="8775"/>
                    <a:pt x="976" y="8700"/>
                    <a:pt x="500" y="8558"/>
                  </a:cubicBezTo>
                  <a:cubicBezTo>
                    <a:pt x="170" y="8462"/>
                    <a:pt x="1" y="8396"/>
                    <a:pt x="1" y="8396"/>
                  </a:cubicBezTo>
                  <a:lnTo>
                    <a:pt x="1" y="8396"/>
                  </a:lnTo>
                  <a:cubicBezTo>
                    <a:pt x="156" y="8478"/>
                    <a:pt x="318" y="8545"/>
                    <a:pt x="484" y="8599"/>
                  </a:cubicBezTo>
                  <a:cubicBezTo>
                    <a:pt x="963" y="8761"/>
                    <a:pt x="1463" y="8852"/>
                    <a:pt x="1968" y="8868"/>
                  </a:cubicBezTo>
                  <a:cubicBezTo>
                    <a:pt x="2047" y="8872"/>
                    <a:pt x="2125" y="8873"/>
                    <a:pt x="2203" y="8873"/>
                  </a:cubicBezTo>
                  <a:cubicBezTo>
                    <a:pt x="3504" y="8873"/>
                    <a:pt x="4744" y="8391"/>
                    <a:pt x="5696" y="7546"/>
                  </a:cubicBezTo>
                  <a:lnTo>
                    <a:pt x="5696" y="7546"/>
                  </a:lnTo>
                  <a:cubicBezTo>
                    <a:pt x="6494" y="8084"/>
                    <a:pt x="7414" y="8438"/>
                    <a:pt x="8389" y="8567"/>
                  </a:cubicBezTo>
                  <a:cubicBezTo>
                    <a:pt x="8571" y="8586"/>
                    <a:pt x="8754" y="8596"/>
                    <a:pt x="8935" y="8596"/>
                  </a:cubicBezTo>
                  <a:cubicBezTo>
                    <a:pt x="10534" y="8596"/>
                    <a:pt x="12059" y="7867"/>
                    <a:pt x="13063" y="6595"/>
                  </a:cubicBezTo>
                  <a:cubicBezTo>
                    <a:pt x="13105" y="6541"/>
                    <a:pt x="13146" y="6485"/>
                    <a:pt x="13185" y="6429"/>
                  </a:cubicBezTo>
                  <a:lnTo>
                    <a:pt x="13185" y="6429"/>
                  </a:lnTo>
                  <a:cubicBezTo>
                    <a:pt x="13734" y="6653"/>
                    <a:pt x="14313" y="6802"/>
                    <a:pt x="14909" y="6869"/>
                  </a:cubicBezTo>
                  <a:cubicBezTo>
                    <a:pt x="15146" y="6894"/>
                    <a:pt x="15385" y="6907"/>
                    <a:pt x="15623" y="6907"/>
                  </a:cubicBezTo>
                  <a:cubicBezTo>
                    <a:pt x="15676" y="6907"/>
                    <a:pt x="15728" y="6906"/>
                    <a:pt x="15781" y="6905"/>
                  </a:cubicBezTo>
                  <a:lnTo>
                    <a:pt x="16413" y="6844"/>
                  </a:lnTo>
                  <a:lnTo>
                    <a:pt x="16796" y="6761"/>
                  </a:lnTo>
                  <a:cubicBezTo>
                    <a:pt x="16840" y="6753"/>
                    <a:pt x="16884" y="6742"/>
                    <a:pt x="16924" y="6724"/>
                  </a:cubicBezTo>
                  <a:lnTo>
                    <a:pt x="16924" y="6724"/>
                  </a:lnTo>
                  <a:cubicBezTo>
                    <a:pt x="16508" y="6807"/>
                    <a:pt x="16085" y="6849"/>
                    <a:pt x="15662" y="6849"/>
                  </a:cubicBezTo>
                  <a:cubicBezTo>
                    <a:pt x="15415" y="6849"/>
                    <a:pt x="15167" y="6834"/>
                    <a:pt x="14921" y="6806"/>
                  </a:cubicBezTo>
                  <a:cubicBezTo>
                    <a:pt x="14342" y="6729"/>
                    <a:pt x="13777" y="6574"/>
                    <a:pt x="13240" y="6348"/>
                  </a:cubicBezTo>
                  <a:lnTo>
                    <a:pt x="13240" y="6348"/>
                  </a:lnTo>
                  <a:cubicBezTo>
                    <a:pt x="13651" y="5730"/>
                    <a:pt x="13892" y="5011"/>
                    <a:pt x="13935" y="4264"/>
                  </a:cubicBezTo>
                  <a:cubicBezTo>
                    <a:pt x="13989" y="3457"/>
                    <a:pt x="13827" y="2648"/>
                    <a:pt x="13463" y="1923"/>
                  </a:cubicBezTo>
                  <a:cubicBezTo>
                    <a:pt x="13123" y="1222"/>
                    <a:pt x="12572" y="645"/>
                    <a:pt x="11888" y="270"/>
                  </a:cubicBezTo>
                  <a:cubicBezTo>
                    <a:pt x="11557" y="93"/>
                    <a:pt x="11186" y="1"/>
                    <a:pt x="10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5155;p108">
              <a:extLst>
                <a:ext uri="{FF2B5EF4-FFF2-40B4-BE49-F238E27FC236}">
                  <a16:creationId xmlns:a16="http://schemas.microsoft.com/office/drawing/2014/main" id="{D7994540-97BF-4611-8026-BCD622A53185}"/>
                </a:ext>
              </a:extLst>
            </p:cNvPr>
            <p:cNvSpPr/>
            <p:nvPr/>
          </p:nvSpPr>
          <p:spPr>
            <a:xfrm>
              <a:off x="2018150" y="2050975"/>
              <a:ext cx="436400" cy="505225"/>
            </a:xfrm>
            <a:custGeom>
              <a:avLst/>
              <a:gdLst/>
              <a:ahLst/>
              <a:cxnLst/>
              <a:rect l="l" t="t" r="r" b="b"/>
              <a:pathLst>
                <a:path w="17456" h="20209" extrusionOk="0">
                  <a:moveTo>
                    <a:pt x="12343" y="1"/>
                  </a:moveTo>
                  <a:cubicBezTo>
                    <a:pt x="11806" y="1"/>
                    <a:pt x="11260" y="91"/>
                    <a:pt x="10726" y="280"/>
                  </a:cubicBezTo>
                  <a:cubicBezTo>
                    <a:pt x="9732" y="631"/>
                    <a:pt x="8881" y="1298"/>
                    <a:pt x="8301" y="2178"/>
                  </a:cubicBezTo>
                  <a:cubicBezTo>
                    <a:pt x="7673" y="3129"/>
                    <a:pt x="7404" y="4243"/>
                    <a:pt x="7007" y="5338"/>
                  </a:cubicBezTo>
                  <a:cubicBezTo>
                    <a:pt x="6611" y="6432"/>
                    <a:pt x="6028" y="7496"/>
                    <a:pt x="5025" y="8036"/>
                  </a:cubicBezTo>
                  <a:cubicBezTo>
                    <a:pt x="3851" y="8673"/>
                    <a:pt x="2305" y="8449"/>
                    <a:pt x="1239" y="9276"/>
                  </a:cubicBezTo>
                  <a:cubicBezTo>
                    <a:pt x="50" y="10164"/>
                    <a:pt x="1" y="12127"/>
                    <a:pt x="1017" y="13225"/>
                  </a:cubicBezTo>
                  <a:cubicBezTo>
                    <a:pt x="1684" y="13948"/>
                    <a:pt x="2652" y="14299"/>
                    <a:pt x="3636" y="14299"/>
                  </a:cubicBezTo>
                  <a:cubicBezTo>
                    <a:pt x="4149" y="14299"/>
                    <a:pt x="4667" y="14203"/>
                    <a:pt x="5148" y="14014"/>
                  </a:cubicBezTo>
                  <a:lnTo>
                    <a:pt x="5148" y="14014"/>
                  </a:lnTo>
                  <a:cubicBezTo>
                    <a:pt x="4810" y="14883"/>
                    <a:pt x="4619" y="15802"/>
                    <a:pt x="4582" y="16734"/>
                  </a:cubicBezTo>
                  <a:cubicBezTo>
                    <a:pt x="4553" y="17682"/>
                    <a:pt x="5000" y="18581"/>
                    <a:pt x="5771" y="19133"/>
                  </a:cubicBezTo>
                  <a:cubicBezTo>
                    <a:pt x="6179" y="19352"/>
                    <a:pt x="6628" y="19461"/>
                    <a:pt x="7076" y="19461"/>
                  </a:cubicBezTo>
                  <a:cubicBezTo>
                    <a:pt x="7558" y="19461"/>
                    <a:pt x="8039" y="19335"/>
                    <a:pt x="8469" y="19084"/>
                  </a:cubicBezTo>
                  <a:cubicBezTo>
                    <a:pt x="9283" y="18599"/>
                    <a:pt x="9979" y="17945"/>
                    <a:pt x="10514" y="17163"/>
                  </a:cubicBezTo>
                  <a:cubicBezTo>
                    <a:pt x="10648" y="17820"/>
                    <a:pt x="10878" y="18453"/>
                    <a:pt x="11196" y="19043"/>
                  </a:cubicBezTo>
                  <a:cubicBezTo>
                    <a:pt x="11522" y="19637"/>
                    <a:pt x="12090" y="20059"/>
                    <a:pt x="12753" y="20200"/>
                  </a:cubicBezTo>
                  <a:cubicBezTo>
                    <a:pt x="12819" y="20205"/>
                    <a:pt x="12885" y="20208"/>
                    <a:pt x="12950" y="20208"/>
                  </a:cubicBezTo>
                  <a:cubicBezTo>
                    <a:pt x="13713" y="20208"/>
                    <a:pt x="14430" y="19821"/>
                    <a:pt x="14849" y="19171"/>
                  </a:cubicBezTo>
                  <a:cubicBezTo>
                    <a:pt x="15284" y="18470"/>
                    <a:pt x="15543" y="17676"/>
                    <a:pt x="15604" y="16853"/>
                  </a:cubicBezTo>
                  <a:cubicBezTo>
                    <a:pt x="15843" y="14835"/>
                    <a:pt x="15712" y="12789"/>
                    <a:pt x="15217" y="10818"/>
                  </a:cubicBezTo>
                  <a:cubicBezTo>
                    <a:pt x="14906" y="9554"/>
                    <a:pt x="14468" y="8261"/>
                    <a:pt x="14713" y="6984"/>
                  </a:cubicBezTo>
                  <a:cubicBezTo>
                    <a:pt x="14925" y="5874"/>
                    <a:pt x="15903" y="4819"/>
                    <a:pt x="16972" y="4819"/>
                  </a:cubicBezTo>
                  <a:cubicBezTo>
                    <a:pt x="17132" y="4819"/>
                    <a:pt x="17294" y="4842"/>
                    <a:pt x="17456" y="4893"/>
                  </a:cubicBezTo>
                  <a:lnTo>
                    <a:pt x="16907" y="3226"/>
                  </a:lnTo>
                  <a:cubicBezTo>
                    <a:pt x="16204" y="1241"/>
                    <a:pt x="14337" y="1"/>
                    <a:pt x="1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5156;p108">
              <a:extLst>
                <a:ext uri="{FF2B5EF4-FFF2-40B4-BE49-F238E27FC236}">
                  <a16:creationId xmlns:a16="http://schemas.microsoft.com/office/drawing/2014/main" id="{8774F2E2-4174-4D2B-A851-D9BEE98466D6}"/>
                </a:ext>
              </a:extLst>
            </p:cNvPr>
            <p:cNvSpPr/>
            <p:nvPr/>
          </p:nvSpPr>
          <p:spPr>
            <a:xfrm>
              <a:off x="2033625" y="2098625"/>
              <a:ext cx="410600" cy="261450"/>
            </a:xfrm>
            <a:custGeom>
              <a:avLst/>
              <a:gdLst/>
              <a:ahLst/>
              <a:cxnLst/>
              <a:rect l="l" t="t" r="r" b="b"/>
              <a:pathLst>
                <a:path w="16424" h="10458" extrusionOk="0">
                  <a:moveTo>
                    <a:pt x="12647" y="0"/>
                  </a:moveTo>
                  <a:cubicBezTo>
                    <a:pt x="11786" y="0"/>
                    <a:pt x="10937" y="263"/>
                    <a:pt x="10218" y="768"/>
                  </a:cubicBezTo>
                  <a:cubicBezTo>
                    <a:pt x="9613" y="1201"/>
                    <a:pt x="9143" y="1795"/>
                    <a:pt x="8862" y="2483"/>
                  </a:cubicBezTo>
                  <a:cubicBezTo>
                    <a:pt x="8580" y="3203"/>
                    <a:pt x="8369" y="3949"/>
                    <a:pt x="8230" y="4710"/>
                  </a:cubicBezTo>
                  <a:cubicBezTo>
                    <a:pt x="8091" y="5445"/>
                    <a:pt x="7860" y="6158"/>
                    <a:pt x="7540" y="6834"/>
                  </a:cubicBezTo>
                  <a:cubicBezTo>
                    <a:pt x="6680" y="8521"/>
                    <a:pt x="5109" y="9733"/>
                    <a:pt x="3259" y="10138"/>
                  </a:cubicBezTo>
                  <a:cubicBezTo>
                    <a:pt x="2800" y="10236"/>
                    <a:pt x="2333" y="10286"/>
                    <a:pt x="1865" y="10286"/>
                  </a:cubicBezTo>
                  <a:cubicBezTo>
                    <a:pt x="1536" y="10286"/>
                    <a:pt x="1207" y="10261"/>
                    <a:pt x="880" y="10212"/>
                  </a:cubicBezTo>
                  <a:cubicBezTo>
                    <a:pt x="381" y="10117"/>
                    <a:pt x="84" y="10029"/>
                    <a:pt x="16" y="10029"/>
                  </a:cubicBezTo>
                  <a:cubicBezTo>
                    <a:pt x="7" y="10029"/>
                    <a:pt x="2" y="10031"/>
                    <a:pt x="1" y="10034"/>
                  </a:cubicBezTo>
                  <a:cubicBezTo>
                    <a:pt x="65" y="10079"/>
                    <a:pt x="137" y="10113"/>
                    <a:pt x="211" y="10133"/>
                  </a:cubicBezTo>
                  <a:cubicBezTo>
                    <a:pt x="420" y="10209"/>
                    <a:pt x="635" y="10272"/>
                    <a:pt x="852" y="10320"/>
                  </a:cubicBezTo>
                  <a:cubicBezTo>
                    <a:pt x="1288" y="10413"/>
                    <a:pt x="1727" y="10458"/>
                    <a:pt x="2163" y="10458"/>
                  </a:cubicBezTo>
                  <a:cubicBezTo>
                    <a:pt x="3774" y="10458"/>
                    <a:pt x="5343" y="9842"/>
                    <a:pt x="6533" y="8708"/>
                  </a:cubicBezTo>
                  <a:cubicBezTo>
                    <a:pt x="7060" y="8206"/>
                    <a:pt x="7498" y="7617"/>
                    <a:pt x="7831" y="6968"/>
                  </a:cubicBezTo>
                  <a:cubicBezTo>
                    <a:pt x="8168" y="6270"/>
                    <a:pt x="8412" y="5530"/>
                    <a:pt x="8557" y="4767"/>
                  </a:cubicBezTo>
                  <a:cubicBezTo>
                    <a:pt x="8691" y="4027"/>
                    <a:pt x="8893" y="3301"/>
                    <a:pt x="9160" y="2598"/>
                  </a:cubicBezTo>
                  <a:cubicBezTo>
                    <a:pt x="9416" y="1962"/>
                    <a:pt x="9845" y="1411"/>
                    <a:pt x="10400" y="1008"/>
                  </a:cubicBezTo>
                  <a:cubicBezTo>
                    <a:pt x="11090" y="511"/>
                    <a:pt x="11913" y="251"/>
                    <a:pt x="12747" y="251"/>
                  </a:cubicBezTo>
                  <a:cubicBezTo>
                    <a:pt x="13067" y="251"/>
                    <a:pt x="13388" y="289"/>
                    <a:pt x="13704" y="367"/>
                  </a:cubicBezTo>
                  <a:cubicBezTo>
                    <a:pt x="14474" y="567"/>
                    <a:pt x="15182" y="951"/>
                    <a:pt x="15769" y="1487"/>
                  </a:cubicBezTo>
                  <a:cubicBezTo>
                    <a:pt x="16168" y="1853"/>
                    <a:pt x="16358" y="2112"/>
                    <a:pt x="16394" y="2112"/>
                  </a:cubicBezTo>
                  <a:cubicBezTo>
                    <a:pt x="16395" y="2112"/>
                    <a:pt x="16396" y="2111"/>
                    <a:pt x="16397" y="2111"/>
                  </a:cubicBezTo>
                  <a:cubicBezTo>
                    <a:pt x="16424" y="2090"/>
                    <a:pt x="16370" y="2032"/>
                    <a:pt x="16286" y="1905"/>
                  </a:cubicBezTo>
                  <a:cubicBezTo>
                    <a:pt x="16164" y="1722"/>
                    <a:pt x="16025" y="1551"/>
                    <a:pt x="15873" y="1392"/>
                  </a:cubicBezTo>
                  <a:cubicBezTo>
                    <a:pt x="15293" y="800"/>
                    <a:pt x="14569" y="372"/>
                    <a:pt x="13770" y="152"/>
                  </a:cubicBezTo>
                  <a:cubicBezTo>
                    <a:pt x="13400" y="50"/>
                    <a:pt x="13023" y="0"/>
                    <a:pt x="12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5157;p108">
              <a:extLst>
                <a:ext uri="{FF2B5EF4-FFF2-40B4-BE49-F238E27FC236}">
                  <a16:creationId xmlns:a16="http://schemas.microsoft.com/office/drawing/2014/main" id="{DD427419-B52D-4A9E-83B5-13C00C6B734A}"/>
                </a:ext>
              </a:extLst>
            </p:cNvPr>
            <p:cNvSpPr/>
            <p:nvPr/>
          </p:nvSpPr>
          <p:spPr>
            <a:xfrm>
              <a:off x="2292125" y="2157700"/>
              <a:ext cx="151600" cy="382575"/>
            </a:xfrm>
            <a:custGeom>
              <a:avLst/>
              <a:gdLst/>
              <a:ahLst/>
              <a:cxnLst/>
              <a:rect l="l" t="t" r="r" b="b"/>
              <a:pathLst>
                <a:path w="6064" h="15303" extrusionOk="0">
                  <a:moveTo>
                    <a:pt x="5472" y="1"/>
                  </a:moveTo>
                  <a:cubicBezTo>
                    <a:pt x="5416" y="1"/>
                    <a:pt x="5360" y="3"/>
                    <a:pt x="5304" y="8"/>
                  </a:cubicBezTo>
                  <a:cubicBezTo>
                    <a:pt x="4601" y="21"/>
                    <a:pt x="3910" y="177"/>
                    <a:pt x="3271" y="466"/>
                  </a:cubicBezTo>
                  <a:cubicBezTo>
                    <a:pt x="2307" y="896"/>
                    <a:pt x="1494" y="1607"/>
                    <a:pt x="944" y="2508"/>
                  </a:cubicBezTo>
                  <a:cubicBezTo>
                    <a:pt x="263" y="3620"/>
                    <a:pt x="0" y="4938"/>
                    <a:pt x="200" y="6227"/>
                  </a:cubicBezTo>
                  <a:cubicBezTo>
                    <a:pt x="395" y="7578"/>
                    <a:pt x="894" y="8764"/>
                    <a:pt x="1221" y="9853"/>
                  </a:cubicBezTo>
                  <a:cubicBezTo>
                    <a:pt x="1550" y="10804"/>
                    <a:pt x="1690" y="11809"/>
                    <a:pt x="1635" y="12811"/>
                  </a:cubicBezTo>
                  <a:cubicBezTo>
                    <a:pt x="1603" y="13487"/>
                    <a:pt x="1395" y="14141"/>
                    <a:pt x="1031" y="14713"/>
                  </a:cubicBezTo>
                  <a:cubicBezTo>
                    <a:pt x="747" y="15104"/>
                    <a:pt x="532" y="15278"/>
                    <a:pt x="557" y="15303"/>
                  </a:cubicBezTo>
                  <a:cubicBezTo>
                    <a:pt x="615" y="15272"/>
                    <a:pt x="669" y="15234"/>
                    <a:pt x="720" y="15192"/>
                  </a:cubicBezTo>
                  <a:cubicBezTo>
                    <a:pt x="877" y="15073"/>
                    <a:pt x="1015" y="14935"/>
                    <a:pt x="1134" y="14778"/>
                  </a:cubicBezTo>
                  <a:cubicBezTo>
                    <a:pt x="1554" y="14207"/>
                    <a:pt x="1809" y="13531"/>
                    <a:pt x="1868" y="12824"/>
                  </a:cubicBezTo>
                  <a:cubicBezTo>
                    <a:pt x="1962" y="11788"/>
                    <a:pt x="1842" y="10744"/>
                    <a:pt x="1518" y="9755"/>
                  </a:cubicBezTo>
                  <a:cubicBezTo>
                    <a:pt x="1204" y="8639"/>
                    <a:pt x="720" y="7458"/>
                    <a:pt x="535" y="6168"/>
                  </a:cubicBezTo>
                  <a:cubicBezTo>
                    <a:pt x="346" y="4960"/>
                    <a:pt x="586" y="3723"/>
                    <a:pt x="1213" y="2673"/>
                  </a:cubicBezTo>
                  <a:cubicBezTo>
                    <a:pt x="1719" y="1811"/>
                    <a:pt x="2470" y="1119"/>
                    <a:pt x="3368" y="682"/>
                  </a:cubicBezTo>
                  <a:cubicBezTo>
                    <a:pt x="3977" y="384"/>
                    <a:pt x="4636" y="202"/>
                    <a:pt x="5311" y="140"/>
                  </a:cubicBezTo>
                  <a:cubicBezTo>
                    <a:pt x="5564" y="136"/>
                    <a:pt x="5813" y="119"/>
                    <a:pt x="6063" y="86"/>
                  </a:cubicBezTo>
                  <a:cubicBezTo>
                    <a:pt x="5871" y="29"/>
                    <a:pt x="5672" y="1"/>
                    <a:pt x="5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5158;p108">
              <a:extLst>
                <a:ext uri="{FF2B5EF4-FFF2-40B4-BE49-F238E27FC236}">
                  <a16:creationId xmlns:a16="http://schemas.microsoft.com/office/drawing/2014/main" id="{2B6062E1-FD2B-422D-A350-465C5BC1A029}"/>
                </a:ext>
              </a:extLst>
            </p:cNvPr>
            <p:cNvSpPr/>
            <p:nvPr/>
          </p:nvSpPr>
          <p:spPr>
            <a:xfrm>
              <a:off x="2405800" y="1970700"/>
              <a:ext cx="670900" cy="653575"/>
            </a:xfrm>
            <a:custGeom>
              <a:avLst/>
              <a:gdLst/>
              <a:ahLst/>
              <a:cxnLst/>
              <a:rect l="l" t="t" r="r" b="b"/>
              <a:pathLst>
                <a:path w="26836" h="26143" extrusionOk="0">
                  <a:moveTo>
                    <a:pt x="12738" y="1"/>
                  </a:moveTo>
                  <a:cubicBezTo>
                    <a:pt x="11121" y="1"/>
                    <a:pt x="9508" y="188"/>
                    <a:pt x="7932" y="559"/>
                  </a:cubicBezTo>
                  <a:cubicBezTo>
                    <a:pt x="6019" y="1013"/>
                    <a:pt x="4272" y="1996"/>
                    <a:pt x="2892" y="3396"/>
                  </a:cubicBezTo>
                  <a:cubicBezTo>
                    <a:pt x="524" y="5933"/>
                    <a:pt x="0" y="9690"/>
                    <a:pt x="206" y="13152"/>
                  </a:cubicBezTo>
                  <a:cubicBezTo>
                    <a:pt x="463" y="17246"/>
                    <a:pt x="1643" y="21230"/>
                    <a:pt x="3657" y="24803"/>
                  </a:cubicBezTo>
                  <a:cubicBezTo>
                    <a:pt x="3881" y="25282"/>
                    <a:pt x="4230" y="25691"/>
                    <a:pt x="4670" y="25984"/>
                  </a:cubicBezTo>
                  <a:cubicBezTo>
                    <a:pt x="4843" y="26091"/>
                    <a:pt x="5036" y="26142"/>
                    <a:pt x="5228" y="26142"/>
                  </a:cubicBezTo>
                  <a:cubicBezTo>
                    <a:pt x="5547" y="26142"/>
                    <a:pt x="5862" y="25998"/>
                    <a:pt x="6070" y="25729"/>
                  </a:cubicBezTo>
                  <a:lnTo>
                    <a:pt x="23596" y="14954"/>
                  </a:lnTo>
                  <a:cubicBezTo>
                    <a:pt x="26835" y="7463"/>
                    <a:pt x="22394" y="2901"/>
                    <a:pt x="19502" y="1266"/>
                  </a:cubicBezTo>
                  <a:cubicBezTo>
                    <a:pt x="17778" y="290"/>
                    <a:pt x="15729" y="84"/>
                    <a:pt x="13754" y="25"/>
                  </a:cubicBezTo>
                  <a:cubicBezTo>
                    <a:pt x="13416" y="9"/>
                    <a:pt x="13077" y="1"/>
                    <a:pt x="12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5159;p108">
              <a:extLst>
                <a:ext uri="{FF2B5EF4-FFF2-40B4-BE49-F238E27FC236}">
                  <a16:creationId xmlns:a16="http://schemas.microsoft.com/office/drawing/2014/main" id="{1955A1EF-A763-4E8C-8EDB-32740CB0BB20}"/>
                </a:ext>
              </a:extLst>
            </p:cNvPr>
            <p:cNvSpPr/>
            <p:nvPr/>
          </p:nvSpPr>
          <p:spPr>
            <a:xfrm>
              <a:off x="2510650" y="2097850"/>
              <a:ext cx="494150" cy="874275"/>
            </a:xfrm>
            <a:custGeom>
              <a:avLst/>
              <a:gdLst/>
              <a:ahLst/>
              <a:cxnLst/>
              <a:rect l="l" t="t" r="r" b="b"/>
              <a:pathLst>
                <a:path w="19766" h="34971" extrusionOk="0">
                  <a:moveTo>
                    <a:pt x="13033" y="1"/>
                  </a:moveTo>
                  <a:cubicBezTo>
                    <a:pt x="12900" y="1"/>
                    <a:pt x="12765" y="5"/>
                    <a:pt x="12630" y="14"/>
                  </a:cubicBezTo>
                  <a:cubicBezTo>
                    <a:pt x="12534" y="19"/>
                    <a:pt x="12438" y="28"/>
                    <a:pt x="12341" y="38"/>
                  </a:cubicBezTo>
                  <a:lnTo>
                    <a:pt x="1916" y="1141"/>
                  </a:lnTo>
                  <a:cubicBezTo>
                    <a:pt x="823" y="1255"/>
                    <a:pt x="1" y="2187"/>
                    <a:pt x="24" y="3285"/>
                  </a:cubicBezTo>
                  <a:lnTo>
                    <a:pt x="1407" y="29088"/>
                  </a:lnTo>
                  <a:cubicBezTo>
                    <a:pt x="1575" y="32384"/>
                    <a:pt x="4296" y="34971"/>
                    <a:pt x="7598" y="34971"/>
                  </a:cubicBezTo>
                  <a:cubicBezTo>
                    <a:pt x="7601" y="34971"/>
                    <a:pt x="7603" y="34971"/>
                    <a:pt x="7606" y="34971"/>
                  </a:cubicBezTo>
                  <a:cubicBezTo>
                    <a:pt x="7623" y="34971"/>
                    <a:pt x="7640" y="34971"/>
                    <a:pt x="7657" y="34971"/>
                  </a:cubicBezTo>
                  <a:cubicBezTo>
                    <a:pt x="11056" y="34971"/>
                    <a:pt x="13825" y="32228"/>
                    <a:pt x="13852" y="28823"/>
                  </a:cubicBezTo>
                  <a:cubicBezTo>
                    <a:pt x="13853" y="28738"/>
                    <a:pt x="13852" y="28655"/>
                    <a:pt x="13849" y="28571"/>
                  </a:cubicBezTo>
                  <a:lnTo>
                    <a:pt x="13729" y="24630"/>
                  </a:lnTo>
                  <a:cubicBezTo>
                    <a:pt x="13729" y="24630"/>
                    <a:pt x="18335" y="23865"/>
                    <a:pt x="19291" y="17854"/>
                  </a:cubicBezTo>
                  <a:cubicBezTo>
                    <a:pt x="19765" y="14863"/>
                    <a:pt x="19616" y="9963"/>
                    <a:pt x="19365" y="5955"/>
                  </a:cubicBezTo>
                  <a:cubicBezTo>
                    <a:pt x="19155" y="2589"/>
                    <a:pt x="16359" y="1"/>
                    <a:pt x="1303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5160;p108">
              <a:extLst>
                <a:ext uri="{FF2B5EF4-FFF2-40B4-BE49-F238E27FC236}">
                  <a16:creationId xmlns:a16="http://schemas.microsoft.com/office/drawing/2014/main" id="{EB7AD028-DF58-46B9-90DA-B1CDEA22B2BF}"/>
                </a:ext>
              </a:extLst>
            </p:cNvPr>
            <p:cNvSpPr/>
            <p:nvPr/>
          </p:nvSpPr>
          <p:spPr>
            <a:xfrm>
              <a:off x="2930175" y="2314200"/>
              <a:ext cx="38650" cy="37025"/>
            </a:xfrm>
            <a:custGeom>
              <a:avLst/>
              <a:gdLst/>
              <a:ahLst/>
              <a:cxnLst/>
              <a:rect l="l" t="t" r="r" b="b"/>
              <a:pathLst>
                <a:path w="1546" h="1481" extrusionOk="0">
                  <a:moveTo>
                    <a:pt x="808" y="1"/>
                  </a:moveTo>
                  <a:cubicBezTo>
                    <a:pt x="788" y="1"/>
                    <a:pt x="767" y="1"/>
                    <a:pt x="747" y="3"/>
                  </a:cubicBezTo>
                  <a:cubicBezTo>
                    <a:pt x="329" y="18"/>
                    <a:pt x="0" y="362"/>
                    <a:pt x="2" y="779"/>
                  </a:cubicBezTo>
                  <a:lnTo>
                    <a:pt x="2" y="790"/>
                  </a:lnTo>
                  <a:cubicBezTo>
                    <a:pt x="31" y="1183"/>
                    <a:pt x="358" y="1480"/>
                    <a:pt x="745" y="1480"/>
                  </a:cubicBezTo>
                  <a:cubicBezTo>
                    <a:pt x="763" y="1480"/>
                    <a:pt x="781" y="1480"/>
                    <a:pt x="799" y="1478"/>
                  </a:cubicBezTo>
                  <a:cubicBezTo>
                    <a:pt x="1217" y="1459"/>
                    <a:pt x="1546" y="1115"/>
                    <a:pt x="1543" y="697"/>
                  </a:cubicBezTo>
                  <a:lnTo>
                    <a:pt x="1543" y="681"/>
                  </a:lnTo>
                  <a:cubicBezTo>
                    <a:pt x="1511" y="294"/>
                    <a:pt x="1188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5161;p108">
              <a:extLst>
                <a:ext uri="{FF2B5EF4-FFF2-40B4-BE49-F238E27FC236}">
                  <a16:creationId xmlns:a16="http://schemas.microsoft.com/office/drawing/2014/main" id="{C83B378D-13DA-4F92-9A41-3CFCF12079ED}"/>
                </a:ext>
              </a:extLst>
            </p:cNvPr>
            <p:cNvSpPr/>
            <p:nvPr/>
          </p:nvSpPr>
          <p:spPr>
            <a:xfrm>
              <a:off x="2890125" y="2289750"/>
              <a:ext cx="79250" cy="20675"/>
            </a:xfrm>
            <a:custGeom>
              <a:avLst/>
              <a:gdLst/>
              <a:ahLst/>
              <a:cxnLst/>
              <a:rect l="l" t="t" r="r" b="b"/>
              <a:pathLst>
                <a:path w="3170" h="827" extrusionOk="0">
                  <a:moveTo>
                    <a:pt x="1617" y="1"/>
                  </a:moveTo>
                  <a:cubicBezTo>
                    <a:pt x="1184" y="1"/>
                    <a:pt x="761" y="134"/>
                    <a:pt x="405" y="382"/>
                  </a:cubicBezTo>
                  <a:cubicBezTo>
                    <a:pt x="137" y="568"/>
                    <a:pt x="0" y="696"/>
                    <a:pt x="88" y="794"/>
                  </a:cubicBezTo>
                  <a:cubicBezTo>
                    <a:pt x="97" y="805"/>
                    <a:pt x="113" y="810"/>
                    <a:pt x="134" y="810"/>
                  </a:cubicBezTo>
                  <a:cubicBezTo>
                    <a:pt x="308" y="810"/>
                    <a:pt x="871" y="484"/>
                    <a:pt x="1611" y="480"/>
                  </a:cubicBezTo>
                  <a:cubicBezTo>
                    <a:pt x="1614" y="480"/>
                    <a:pt x="1617" y="480"/>
                    <a:pt x="1620" y="480"/>
                  </a:cubicBezTo>
                  <a:cubicBezTo>
                    <a:pt x="2361" y="480"/>
                    <a:pt x="2903" y="827"/>
                    <a:pt x="3079" y="827"/>
                  </a:cubicBezTo>
                  <a:cubicBezTo>
                    <a:pt x="3099" y="827"/>
                    <a:pt x="3114" y="822"/>
                    <a:pt x="3124" y="812"/>
                  </a:cubicBezTo>
                  <a:cubicBezTo>
                    <a:pt x="3170" y="766"/>
                    <a:pt x="3083" y="584"/>
                    <a:pt x="2842" y="391"/>
                  </a:cubicBezTo>
                  <a:cubicBezTo>
                    <a:pt x="2495" y="137"/>
                    <a:pt x="2076" y="1"/>
                    <a:pt x="1645" y="1"/>
                  </a:cubicBezTo>
                  <a:cubicBezTo>
                    <a:pt x="1635" y="1"/>
                    <a:pt x="1626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5162;p108">
              <a:extLst>
                <a:ext uri="{FF2B5EF4-FFF2-40B4-BE49-F238E27FC236}">
                  <a16:creationId xmlns:a16="http://schemas.microsoft.com/office/drawing/2014/main" id="{C06945FF-7801-4F48-9C2C-E42AE2C515E8}"/>
                </a:ext>
              </a:extLst>
            </p:cNvPr>
            <p:cNvSpPr/>
            <p:nvPr/>
          </p:nvSpPr>
          <p:spPr>
            <a:xfrm>
              <a:off x="2722325" y="2319575"/>
              <a:ext cx="38675" cy="37000"/>
            </a:xfrm>
            <a:custGeom>
              <a:avLst/>
              <a:gdLst/>
              <a:ahLst/>
              <a:cxnLst/>
              <a:rect l="l" t="t" r="r" b="b"/>
              <a:pathLst>
                <a:path w="1547" h="1480" extrusionOk="0">
                  <a:moveTo>
                    <a:pt x="804" y="1"/>
                  </a:moveTo>
                  <a:cubicBezTo>
                    <a:pt x="785" y="1"/>
                    <a:pt x="766" y="1"/>
                    <a:pt x="747" y="3"/>
                  </a:cubicBezTo>
                  <a:cubicBezTo>
                    <a:pt x="329" y="17"/>
                    <a:pt x="1" y="362"/>
                    <a:pt x="4" y="780"/>
                  </a:cubicBezTo>
                  <a:lnTo>
                    <a:pt x="4" y="792"/>
                  </a:lnTo>
                  <a:cubicBezTo>
                    <a:pt x="33" y="1182"/>
                    <a:pt x="360" y="1480"/>
                    <a:pt x="746" y="1480"/>
                  </a:cubicBezTo>
                  <a:cubicBezTo>
                    <a:pt x="764" y="1480"/>
                    <a:pt x="782" y="1479"/>
                    <a:pt x="800" y="1478"/>
                  </a:cubicBezTo>
                  <a:cubicBezTo>
                    <a:pt x="1217" y="1459"/>
                    <a:pt x="1546" y="1114"/>
                    <a:pt x="1543" y="697"/>
                  </a:cubicBezTo>
                  <a:lnTo>
                    <a:pt x="1543" y="689"/>
                  </a:lnTo>
                  <a:cubicBezTo>
                    <a:pt x="1515" y="298"/>
                    <a:pt x="118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5163;p108">
              <a:extLst>
                <a:ext uri="{FF2B5EF4-FFF2-40B4-BE49-F238E27FC236}">
                  <a16:creationId xmlns:a16="http://schemas.microsoft.com/office/drawing/2014/main" id="{6395EEA2-2500-4EED-87F4-A3040333878A}"/>
                </a:ext>
              </a:extLst>
            </p:cNvPr>
            <p:cNvSpPr/>
            <p:nvPr/>
          </p:nvSpPr>
          <p:spPr>
            <a:xfrm>
              <a:off x="2686100" y="2293775"/>
              <a:ext cx="79375" cy="20450"/>
            </a:xfrm>
            <a:custGeom>
              <a:avLst/>
              <a:gdLst/>
              <a:ahLst/>
              <a:cxnLst/>
              <a:rect l="l" t="t" r="r" b="b"/>
              <a:pathLst>
                <a:path w="3175" h="818" extrusionOk="0">
                  <a:moveTo>
                    <a:pt x="1615" y="0"/>
                  </a:moveTo>
                  <a:cubicBezTo>
                    <a:pt x="1185" y="0"/>
                    <a:pt x="764" y="133"/>
                    <a:pt x="410" y="378"/>
                  </a:cubicBezTo>
                  <a:cubicBezTo>
                    <a:pt x="146" y="563"/>
                    <a:pt x="1" y="696"/>
                    <a:pt x="93" y="791"/>
                  </a:cubicBezTo>
                  <a:cubicBezTo>
                    <a:pt x="102" y="801"/>
                    <a:pt x="117" y="805"/>
                    <a:pt x="137" y="805"/>
                  </a:cubicBezTo>
                  <a:cubicBezTo>
                    <a:pt x="312" y="805"/>
                    <a:pt x="879" y="473"/>
                    <a:pt x="1621" y="473"/>
                  </a:cubicBezTo>
                  <a:cubicBezTo>
                    <a:pt x="2362" y="473"/>
                    <a:pt x="2910" y="818"/>
                    <a:pt x="3084" y="818"/>
                  </a:cubicBezTo>
                  <a:cubicBezTo>
                    <a:pt x="3105" y="818"/>
                    <a:pt x="3120" y="813"/>
                    <a:pt x="3129" y="803"/>
                  </a:cubicBezTo>
                  <a:cubicBezTo>
                    <a:pt x="3175" y="757"/>
                    <a:pt x="3089" y="576"/>
                    <a:pt x="2852" y="391"/>
                  </a:cubicBezTo>
                  <a:cubicBezTo>
                    <a:pt x="2501" y="138"/>
                    <a:pt x="2081" y="2"/>
                    <a:pt x="1650" y="1"/>
                  </a:cubicBezTo>
                  <a:cubicBezTo>
                    <a:pt x="1638" y="1"/>
                    <a:pt x="162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5164;p108">
              <a:extLst>
                <a:ext uri="{FF2B5EF4-FFF2-40B4-BE49-F238E27FC236}">
                  <a16:creationId xmlns:a16="http://schemas.microsoft.com/office/drawing/2014/main" id="{44CC05EA-A341-496E-B8E4-E35214392703}"/>
                </a:ext>
              </a:extLst>
            </p:cNvPr>
            <p:cNvSpPr/>
            <p:nvPr/>
          </p:nvSpPr>
          <p:spPr>
            <a:xfrm>
              <a:off x="2827750" y="2294825"/>
              <a:ext cx="65250" cy="173800"/>
            </a:xfrm>
            <a:custGeom>
              <a:avLst/>
              <a:gdLst/>
              <a:ahLst/>
              <a:cxnLst/>
              <a:rect l="l" t="t" r="r" b="b"/>
              <a:pathLst>
                <a:path w="2610" h="6952" extrusionOk="0">
                  <a:moveTo>
                    <a:pt x="98" y="1"/>
                  </a:moveTo>
                  <a:cubicBezTo>
                    <a:pt x="97" y="1"/>
                    <a:pt x="96" y="1"/>
                    <a:pt x="95" y="1"/>
                  </a:cubicBezTo>
                  <a:cubicBezTo>
                    <a:pt x="1" y="35"/>
                    <a:pt x="631" y="1922"/>
                    <a:pt x="1499" y="4219"/>
                  </a:cubicBezTo>
                  <a:lnTo>
                    <a:pt x="2127" y="5835"/>
                  </a:lnTo>
                  <a:cubicBezTo>
                    <a:pt x="2238" y="6025"/>
                    <a:pt x="2286" y="6244"/>
                    <a:pt x="2269" y="6463"/>
                  </a:cubicBezTo>
                  <a:cubicBezTo>
                    <a:pt x="2235" y="6607"/>
                    <a:pt x="2032" y="6648"/>
                    <a:pt x="1822" y="6670"/>
                  </a:cubicBezTo>
                  <a:cubicBezTo>
                    <a:pt x="1365" y="6693"/>
                    <a:pt x="912" y="6775"/>
                    <a:pt x="475" y="6913"/>
                  </a:cubicBezTo>
                  <a:cubicBezTo>
                    <a:pt x="691" y="6938"/>
                    <a:pt x="909" y="6951"/>
                    <a:pt x="1126" y="6951"/>
                  </a:cubicBezTo>
                  <a:cubicBezTo>
                    <a:pt x="1364" y="6951"/>
                    <a:pt x="1602" y="6936"/>
                    <a:pt x="1838" y="6905"/>
                  </a:cubicBezTo>
                  <a:cubicBezTo>
                    <a:pt x="1961" y="6905"/>
                    <a:pt x="2080" y="6889"/>
                    <a:pt x="2197" y="6856"/>
                  </a:cubicBezTo>
                  <a:cubicBezTo>
                    <a:pt x="2358" y="6813"/>
                    <a:pt x="2488" y="6699"/>
                    <a:pt x="2549" y="6546"/>
                  </a:cubicBezTo>
                  <a:cubicBezTo>
                    <a:pt x="2609" y="6265"/>
                    <a:pt x="2570" y="5973"/>
                    <a:pt x="2438" y="5719"/>
                  </a:cubicBezTo>
                  <a:cubicBezTo>
                    <a:pt x="2251" y="5202"/>
                    <a:pt x="2045" y="4666"/>
                    <a:pt x="1838" y="4095"/>
                  </a:cubicBezTo>
                  <a:cubicBezTo>
                    <a:pt x="975" y="1823"/>
                    <a:pt x="20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5165;p108">
              <a:extLst>
                <a:ext uri="{FF2B5EF4-FFF2-40B4-BE49-F238E27FC236}">
                  <a16:creationId xmlns:a16="http://schemas.microsoft.com/office/drawing/2014/main" id="{6CEC0D32-6737-458D-8C7C-8CF7F76CFA01}"/>
                </a:ext>
              </a:extLst>
            </p:cNvPr>
            <p:cNvSpPr/>
            <p:nvPr/>
          </p:nvSpPr>
          <p:spPr>
            <a:xfrm>
              <a:off x="2652675" y="2659350"/>
              <a:ext cx="201200" cy="90500"/>
            </a:xfrm>
            <a:custGeom>
              <a:avLst/>
              <a:gdLst/>
              <a:ahLst/>
              <a:cxnLst/>
              <a:rect l="l" t="t" r="r" b="b"/>
              <a:pathLst>
                <a:path w="8048" h="3620" extrusionOk="0">
                  <a:moveTo>
                    <a:pt x="0" y="1"/>
                  </a:moveTo>
                  <a:cubicBezTo>
                    <a:pt x="0" y="1"/>
                    <a:pt x="1711" y="3619"/>
                    <a:pt x="6864" y="3619"/>
                  </a:cubicBezTo>
                  <a:cubicBezTo>
                    <a:pt x="7216" y="3619"/>
                    <a:pt x="7585" y="3602"/>
                    <a:pt x="7970" y="3566"/>
                  </a:cubicBezTo>
                  <a:lnTo>
                    <a:pt x="8048" y="2149"/>
                  </a:lnTo>
                  <a:lnTo>
                    <a:pt x="8048" y="2149"/>
                  </a:lnTo>
                  <a:cubicBezTo>
                    <a:pt x="7971" y="2151"/>
                    <a:pt x="7895" y="2151"/>
                    <a:pt x="7819" y="2151"/>
                  </a:cubicBezTo>
                  <a:cubicBezTo>
                    <a:pt x="5069" y="2151"/>
                    <a:pt x="2366" y="1409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5166;p108">
              <a:extLst>
                <a:ext uri="{FF2B5EF4-FFF2-40B4-BE49-F238E27FC236}">
                  <a16:creationId xmlns:a16="http://schemas.microsoft.com/office/drawing/2014/main" id="{F169062B-C03C-465C-8688-39B5A29463FF}"/>
                </a:ext>
              </a:extLst>
            </p:cNvPr>
            <p:cNvSpPr/>
            <p:nvPr/>
          </p:nvSpPr>
          <p:spPr>
            <a:xfrm>
              <a:off x="2766950" y="2503450"/>
              <a:ext cx="65975" cy="46025"/>
            </a:xfrm>
            <a:custGeom>
              <a:avLst/>
              <a:gdLst/>
              <a:ahLst/>
              <a:cxnLst/>
              <a:rect l="l" t="t" r="r" b="b"/>
              <a:pathLst>
                <a:path w="2639" h="1841" extrusionOk="0">
                  <a:moveTo>
                    <a:pt x="1367" y="1"/>
                  </a:moveTo>
                  <a:cubicBezTo>
                    <a:pt x="1310" y="1"/>
                    <a:pt x="1254" y="4"/>
                    <a:pt x="1197" y="11"/>
                  </a:cubicBezTo>
                  <a:cubicBezTo>
                    <a:pt x="827" y="46"/>
                    <a:pt x="487" y="228"/>
                    <a:pt x="255" y="519"/>
                  </a:cubicBezTo>
                  <a:cubicBezTo>
                    <a:pt x="27" y="801"/>
                    <a:pt x="1" y="1195"/>
                    <a:pt x="189" y="1506"/>
                  </a:cubicBezTo>
                  <a:cubicBezTo>
                    <a:pt x="384" y="1723"/>
                    <a:pt x="659" y="1841"/>
                    <a:pt x="940" y="1841"/>
                  </a:cubicBezTo>
                  <a:cubicBezTo>
                    <a:pt x="1054" y="1841"/>
                    <a:pt x="1168" y="1822"/>
                    <a:pt x="1279" y="1782"/>
                  </a:cubicBezTo>
                  <a:cubicBezTo>
                    <a:pt x="1670" y="1642"/>
                    <a:pt x="2029" y="1426"/>
                    <a:pt x="2338" y="1147"/>
                  </a:cubicBezTo>
                  <a:cubicBezTo>
                    <a:pt x="2431" y="1081"/>
                    <a:pt x="2513" y="998"/>
                    <a:pt x="2577" y="903"/>
                  </a:cubicBezTo>
                  <a:cubicBezTo>
                    <a:pt x="2638" y="808"/>
                    <a:pt x="2638" y="687"/>
                    <a:pt x="2577" y="592"/>
                  </a:cubicBezTo>
                  <a:lnTo>
                    <a:pt x="2539" y="569"/>
                  </a:lnTo>
                  <a:cubicBezTo>
                    <a:pt x="2253" y="207"/>
                    <a:pt x="1821" y="1"/>
                    <a:pt x="13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5167;p108">
              <a:extLst>
                <a:ext uri="{FF2B5EF4-FFF2-40B4-BE49-F238E27FC236}">
                  <a16:creationId xmlns:a16="http://schemas.microsoft.com/office/drawing/2014/main" id="{174F1441-85D5-4DA3-80B3-3F84EE44135A}"/>
                </a:ext>
              </a:extLst>
            </p:cNvPr>
            <p:cNvSpPr/>
            <p:nvPr/>
          </p:nvSpPr>
          <p:spPr>
            <a:xfrm>
              <a:off x="2774550" y="2481575"/>
              <a:ext cx="70350" cy="59650"/>
            </a:xfrm>
            <a:custGeom>
              <a:avLst/>
              <a:gdLst/>
              <a:ahLst/>
              <a:cxnLst/>
              <a:rect l="l" t="t" r="r" b="b"/>
              <a:pathLst>
                <a:path w="2814" h="2386" extrusionOk="0">
                  <a:moveTo>
                    <a:pt x="170" y="0"/>
                  </a:moveTo>
                  <a:cubicBezTo>
                    <a:pt x="100" y="0"/>
                    <a:pt x="0" y="237"/>
                    <a:pt x="41" y="596"/>
                  </a:cubicBezTo>
                  <a:cubicBezTo>
                    <a:pt x="98" y="1099"/>
                    <a:pt x="351" y="1559"/>
                    <a:pt x="744" y="1877"/>
                  </a:cubicBezTo>
                  <a:cubicBezTo>
                    <a:pt x="1146" y="2206"/>
                    <a:pt x="1649" y="2386"/>
                    <a:pt x="2169" y="2386"/>
                  </a:cubicBezTo>
                  <a:cubicBezTo>
                    <a:pt x="2178" y="2386"/>
                    <a:pt x="2186" y="2386"/>
                    <a:pt x="2194" y="2386"/>
                  </a:cubicBezTo>
                  <a:cubicBezTo>
                    <a:pt x="2599" y="2372"/>
                    <a:pt x="2814" y="2254"/>
                    <a:pt x="2814" y="2199"/>
                  </a:cubicBezTo>
                  <a:cubicBezTo>
                    <a:pt x="2806" y="2072"/>
                    <a:pt x="1842" y="2166"/>
                    <a:pt x="1074" y="1530"/>
                  </a:cubicBezTo>
                  <a:cubicBezTo>
                    <a:pt x="306" y="893"/>
                    <a:pt x="3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5168;p108">
              <a:extLst>
                <a:ext uri="{FF2B5EF4-FFF2-40B4-BE49-F238E27FC236}">
                  <a16:creationId xmlns:a16="http://schemas.microsoft.com/office/drawing/2014/main" id="{B63C6C6B-FEEC-4E77-BFFC-113ABF952CE2}"/>
                </a:ext>
              </a:extLst>
            </p:cNvPr>
            <p:cNvSpPr/>
            <p:nvPr/>
          </p:nvSpPr>
          <p:spPr>
            <a:xfrm>
              <a:off x="2677850" y="2261950"/>
              <a:ext cx="96725" cy="27850"/>
            </a:xfrm>
            <a:custGeom>
              <a:avLst/>
              <a:gdLst/>
              <a:ahLst/>
              <a:cxnLst/>
              <a:rect l="l" t="t" r="r" b="b"/>
              <a:pathLst>
                <a:path w="3869" h="1114" extrusionOk="0">
                  <a:moveTo>
                    <a:pt x="2254" y="0"/>
                  </a:moveTo>
                  <a:cubicBezTo>
                    <a:pt x="2127" y="0"/>
                    <a:pt x="2000" y="8"/>
                    <a:pt x="1873" y="24"/>
                  </a:cubicBezTo>
                  <a:cubicBezTo>
                    <a:pt x="1374" y="73"/>
                    <a:pt x="893" y="241"/>
                    <a:pt x="471" y="514"/>
                  </a:cubicBezTo>
                  <a:cubicBezTo>
                    <a:pt x="137" y="729"/>
                    <a:pt x="1" y="944"/>
                    <a:pt x="58" y="1039"/>
                  </a:cubicBezTo>
                  <a:cubicBezTo>
                    <a:pt x="92" y="1092"/>
                    <a:pt x="173" y="1114"/>
                    <a:pt x="291" y="1114"/>
                  </a:cubicBezTo>
                  <a:cubicBezTo>
                    <a:pt x="619" y="1114"/>
                    <a:pt x="1237" y="950"/>
                    <a:pt x="1951" y="862"/>
                  </a:cubicBezTo>
                  <a:cubicBezTo>
                    <a:pt x="2922" y="742"/>
                    <a:pt x="3753" y="849"/>
                    <a:pt x="3830" y="622"/>
                  </a:cubicBezTo>
                  <a:cubicBezTo>
                    <a:pt x="3868" y="523"/>
                    <a:pt x="3686" y="340"/>
                    <a:pt x="3347" y="197"/>
                  </a:cubicBezTo>
                  <a:cubicBezTo>
                    <a:pt x="2996" y="67"/>
                    <a:pt x="2626" y="0"/>
                    <a:pt x="2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5169;p108">
              <a:extLst>
                <a:ext uri="{FF2B5EF4-FFF2-40B4-BE49-F238E27FC236}">
                  <a16:creationId xmlns:a16="http://schemas.microsoft.com/office/drawing/2014/main" id="{A52AADB3-28D9-4E76-8D61-3B4C29496F61}"/>
                </a:ext>
              </a:extLst>
            </p:cNvPr>
            <p:cNvSpPr/>
            <p:nvPr/>
          </p:nvSpPr>
          <p:spPr>
            <a:xfrm>
              <a:off x="2888875" y="2228750"/>
              <a:ext cx="73275" cy="23275"/>
            </a:xfrm>
            <a:custGeom>
              <a:avLst/>
              <a:gdLst/>
              <a:ahLst/>
              <a:cxnLst/>
              <a:rect l="l" t="t" r="r" b="b"/>
              <a:pathLst>
                <a:path w="2931" h="931" extrusionOk="0">
                  <a:moveTo>
                    <a:pt x="1392" y="1"/>
                  </a:moveTo>
                  <a:cubicBezTo>
                    <a:pt x="1022" y="1"/>
                    <a:pt x="660" y="109"/>
                    <a:pt x="348" y="310"/>
                  </a:cubicBezTo>
                  <a:cubicBezTo>
                    <a:pt x="93" y="491"/>
                    <a:pt x="1" y="677"/>
                    <a:pt x="59" y="772"/>
                  </a:cubicBezTo>
                  <a:cubicBezTo>
                    <a:pt x="119" y="860"/>
                    <a:pt x="268" y="884"/>
                    <a:pt x="475" y="884"/>
                  </a:cubicBezTo>
                  <a:cubicBezTo>
                    <a:pt x="733" y="884"/>
                    <a:pt x="1083" y="846"/>
                    <a:pt x="1464" y="846"/>
                  </a:cubicBezTo>
                  <a:cubicBezTo>
                    <a:pt x="1921" y="846"/>
                    <a:pt x="2327" y="931"/>
                    <a:pt x="2590" y="931"/>
                  </a:cubicBezTo>
                  <a:cubicBezTo>
                    <a:pt x="2722" y="931"/>
                    <a:pt x="2818" y="909"/>
                    <a:pt x="2868" y="846"/>
                  </a:cubicBezTo>
                  <a:cubicBezTo>
                    <a:pt x="2930" y="756"/>
                    <a:pt x="2852" y="561"/>
                    <a:pt x="2608" y="380"/>
                  </a:cubicBezTo>
                  <a:cubicBezTo>
                    <a:pt x="2283" y="142"/>
                    <a:pt x="1892" y="11"/>
                    <a:pt x="1489" y="3"/>
                  </a:cubicBezTo>
                  <a:cubicBezTo>
                    <a:pt x="1457" y="2"/>
                    <a:pt x="1424" y="1"/>
                    <a:pt x="1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5170;p108">
              <a:extLst>
                <a:ext uri="{FF2B5EF4-FFF2-40B4-BE49-F238E27FC236}">
                  <a16:creationId xmlns:a16="http://schemas.microsoft.com/office/drawing/2014/main" id="{9DC001D0-28E8-479B-8409-7A87A8B87B66}"/>
                </a:ext>
              </a:extLst>
            </p:cNvPr>
            <p:cNvSpPr/>
            <p:nvPr/>
          </p:nvSpPr>
          <p:spPr>
            <a:xfrm>
              <a:off x="2449900" y="2036400"/>
              <a:ext cx="573875" cy="510475"/>
            </a:xfrm>
            <a:custGeom>
              <a:avLst/>
              <a:gdLst/>
              <a:ahLst/>
              <a:cxnLst/>
              <a:rect l="l" t="t" r="r" b="b"/>
              <a:pathLst>
                <a:path w="22955" h="20419" extrusionOk="0">
                  <a:moveTo>
                    <a:pt x="11710" y="1"/>
                  </a:moveTo>
                  <a:cubicBezTo>
                    <a:pt x="10166" y="1"/>
                    <a:pt x="8610" y="181"/>
                    <a:pt x="7094" y="459"/>
                  </a:cubicBezTo>
                  <a:cubicBezTo>
                    <a:pt x="5764" y="703"/>
                    <a:pt x="4400" y="1059"/>
                    <a:pt x="3342" y="1884"/>
                  </a:cubicBezTo>
                  <a:cubicBezTo>
                    <a:pt x="1863" y="3046"/>
                    <a:pt x="1252" y="4988"/>
                    <a:pt x="889" y="6843"/>
                  </a:cubicBezTo>
                  <a:cubicBezTo>
                    <a:pt x="0" y="11384"/>
                    <a:pt x="198" y="16242"/>
                    <a:pt x="2181" y="20419"/>
                  </a:cubicBezTo>
                  <a:cubicBezTo>
                    <a:pt x="3491" y="19195"/>
                    <a:pt x="4388" y="17593"/>
                    <a:pt x="4747" y="15837"/>
                  </a:cubicBezTo>
                  <a:cubicBezTo>
                    <a:pt x="5104" y="14090"/>
                    <a:pt x="5251" y="12308"/>
                    <a:pt x="5186" y="10528"/>
                  </a:cubicBezTo>
                  <a:cubicBezTo>
                    <a:pt x="5186" y="9896"/>
                    <a:pt x="5226" y="9170"/>
                    <a:pt x="5730" y="8793"/>
                  </a:cubicBezTo>
                  <a:cubicBezTo>
                    <a:pt x="6022" y="8615"/>
                    <a:pt x="6353" y="8508"/>
                    <a:pt x="6693" y="8483"/>
                  </a:cubicBezTo>
                  <a:cubicBezTo>
                    <a:pt x="9978" y="7946"/>
                    <a:pt x="15361" y="5219"/>
                    <a:pt x="17700" y="2851"/>
                  </a:cubicBezTo>
                  <a:cubicBezTo>
                    <a:pt x="19317" y="5298"/>
                    <a:pt x="20745" y="3269"/>
                    <a:pt x="21795" y="8391"/>
                  </a:cubicBezTo>
                  <a:lnTo>
                    <a:pt x="22955" y="6802"/>
                  </a:lnTo>
                  <a:cubicBezTo>
                    <a:pt x="22539" y="3488"/>
                    <a:pt x="20108" y="2035"/>
                    <a:pt x="16981" y="872"/>
                  </a:cubicBezTo>
                  <a:cubicBezTo>
                    <a:pt x="15297" y="247"/>
                    <a:pt x="13512" y="1"/>
                    <a:pt x="11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5171;p108">
              <a:extLst>
                <a:ext uri="{FF2B5EF4-FFF2-40B4-BE49-F238E27FC236}">
                  <a16:creationId xmlns:a16="http://schemas.microsoft.com/office/drawing/2014/main" id="{15F637EF-A76E-476C-A0D1-D4820049E161}"/>
                </a:ext>
              </a:extLst>
            </p:cNvPr>
            <p:cNvSpPr/>
            <p:nvPr/>
          </p:nvSpPr>
          <p:spPr>
            <a:xfrm>
              <a:off x="2426850" y="2078900"/>
              <a:ext cx="451750" cy="114025"/>
            </a:xfrm>
            <a:custGeom>
              <a:avLst/>
              <a:gdLst/>
              <a:ahLst/>
              <a:cxnLst/>
              <a:rect l="l" t="t" r="r" b="b"/>
              <a:pathLst>
                <a:path w="18070" h="4561" extrusionOk="0">
                  <a:moveTo>
                    <a:pt x="18062" y="0"/>
                  </a:moveTo>
                  <a:cubicBezTo>
                    <a:pt x="17965" y="0"/>
                    <a:pt x="17234" y="794"/>
                    <a:pt x="15801" y="1680"/>
                  </a:cubicBezTo>
                  <a:lnTo>
                    <a:pt x="15219" y="2032"/>
                  </a:lnTo>
                  <a:lnTo>
                    <a:pt x="14557" y="2362"/>
                  </a:lnTo>
                  <a:cubicBezTo>
                    <a:pt x="14107" y="2610"/>
                    <a:pt x="13592" y="2775"/>
                    <a:pt x="13061" y="3015"/>
                  </a:cubicBezTo>
                  <a:cubicBezTo>
                    <a:pt x="11890" y="3441"/>
                    <a:pt x="10681" y="3763"/>
                    <a:pt x="9451" y="3973"/>
                  </a:cubicBezTo>
                  <a:cubicBezTo>
                    <a:pt x="8322" y="4154"/>
                    <a:pt x="7181" y="4244"/>
                    <a:pt x="6039" y="4244"/>
                  </a:cubicBezTo>
                  <a:cubicBezTo>
                    <a:pt x="5937" y="4244"/>
                    <a:pt x="5834" y="4243"/>
                    <a:pt x="5732" y="4242"/>
                  </a:cubicBezTo>
                  <a:cubicBezTo>
                    <a:pt x="4713" y="4218"/>
                    <a:pt x="3698" y="4103"/>
                    <a:pt x="2699" y="3899"/>
                  </a:cubicBezTo>
                  <a:cubicBezTo>
                    <a:pt x="1099" y="3565"/>
                    <a:pt x="150" y="3088"/>
                    <a:pt x="16" y="3088"/>
                  </a:cubicBezTo>
                  <a:cubicBezTo>
                    <a:pt x="8" y="3088"/>
                    <a:pt x="3" y="3090"/>
                    <a:pt x="1" y="3094"/>
                  </a:cubicBezTo>
                  <a:cubicBezTo>
                    <a:pt x="211" y="3241"/>
                    <a:pt x="436" y="3365"/>
                    <a:pt x="674" y="3460"/>
                  </a:cubicBezTo>
                  <a:cubicBezTo>
                    <a:pt x="941" y="3593"/>
                    <a:pt x="1218" y="3706"/>
                    <a:pt x="1501" y="3796"/>
                  </a:cubicBezTo>
                  <a:lnTo>
                    <a:pt x="2031" y="3982"/>
                  </a:lnTo>
                  <a:lnTo>
                    <a:pt x="2642" y="4135"/>
                  </a:lnTo>
                  <a:cubicBezTo>
                    <a:pt x="3651" y="4373"/>
                    <a:pt x="4681" y="4512"/>
                    <a:pt x="5716" y="4547"/>
                  </a:cubicBezTo>
                  <a:cubicBezTo>
                    <a:pt x="5953" y="4556"/>
                    <a:pt x="6190" y="4561"/>
                    <a:pt x="6427" y="4561"/>
                  </a:cubicBezTo>
                  <a:cubicBezTo>
                    <a:pt x="8732" y="4561"/>
                    <a:pt x="11019" y="4136"/>
                    <a:pt x="13174" y="3309"/>
                  </a:cubicBezTo>
                  <a:cubicBezTo>
                    <a:pt x="13711" y="3069"/>
                    <a:pt x="14231" y="2875"/>
                    <a:pt x="14685" y="2615"/>
                  </a:cubicBezTo>
                  <a:lnTo>
                    <a:pt x="15347" y="2260"/>
                  </a:lnTo>
                  <a:lnTo>
                    <a:pt x="15933" y="1883"/>
                  </a:lnTo>
                  <a:cubicBezTo>
                    <a:pt x="16269" y="1668"/>
                    <a:pt x="16589" y="1432"/>
                    <a:pt x="16892" y="1173"/>
                  </a:cubicBezTo>
                  <a:lnTo>
                    <a:pt x="17272" y="866"/>
                  </a:lnTo>
                  <a:lnTo>
                    <a:pt x="17561" y="573"/>
                  </a:lnTo>
                  <a:cubicBezTo>
                    <a:pt x="17750" y="401"/>
                    <a:pt x="17921" y="211"/>
                    <a:pt x="18070" y="3"/>
                  </a:cubicBezTo>
                  <a:cubicBezTo>
                    <a:pt x="18068" y="1"/>
                    <a:pt x="18065" y="0"/>
                    <a:pt x="1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5172;p108">
              <a:extLst>
                <a:ext uri="{FF2B5EF4-FFF2-40B4-BE49-F238E27FC236}">
                  <a16:creationId xmlns:a16="http://schemas.microsoft.com/office/drawing/2014/main" id="{4E4148B9-315D-46C2-AB03-DA307B442BC7}"/>
                </a:ext>
              </a:extLst>
            </p:cNvPr>
            <p:cNvSpPr/>
            <p:nvPr/>
          </p:nvSpPr>
          <p:spPr>
            <a:xfrm>
              <a:off x="2469425" y="2054975"/>
              <a:ext cx="409350" cy="58375"/>
            </a:xfrm>
            <a:custGeom>
              <a:avLst/>
              <a:gdLst/>
              <a:ahLst/>
              <a:cxnLst/>
              <a:rect l="l" t="t" r="r" b="b"/>
              <a:pathLst>
                <a:path w="16374" h="2335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160"/>
                    <a:pt x="328" y="299"/>
                    <a:pt x="516" y="414"/>
                  </a:cubicBezTo>
                  <a:cubicBezTo>
                    <a:pt x="727" y="572"/>
                    <a:pt x="952" y="709"/>
                    <a:pt x="1185" y="827"/>
                  </a:cubicBezTo>
                  <a:lnTo>
                    <a:pt x="1621" y="1062"/>
                  </a:lnTo>
                  <a:lnTo>
                    <a:pt x="2127" y="1279"/>
                  </a:lnTo>
                  <a:cubicBezTo>
                    <a:pt x="3936" y="1977"/>
                    <a:pt x="5856" y="2335"/>
                    <a:pt x="7793" y="2335"/>
                  </a:cubicBezTo>
                  <a:cubicBezTo>
                    <a:pt x="7873" y="2335"/>
                    <a:pt x="7953" y="2334"/>
                    <a:pt x="8033" y="2333"/>
                  </a:cubicBezTo>
                  <a:cubicBezTo>
                    <a:pt x="8046" y="2333"/>
                    <a:pt x="8058" y="2333"/>
                    <a:pt x="8071" y="2333"/>
                  </a:cubicBezTo>
                  <a:cubicBezTo>
                    <a:pt x="10064" y="2333"/>
                    <a:pt x="12052" y="2110"/>
                    <a:pt x="13995" y="1667"/>
                  </a:cubicBezTo>
                  <a:cubicBezTo>
                    <a:pt x="14747" y="1498"/>
                    <a:pt x="15346" y="1328"/>
                    <a:pt x="15750" y="1192"/>
                  </a:cubicBezTo>
                  <a:cubicBezTo>
                    <a:pt x="15968" y="1140"/>
                    <a:pt x="16178" y="1060"/>
                    <a:pt x="16374" y="953"/>
                  </a:cubicBezTo>
                  <a:cubicBezTo>
                    <a:pt x="16374" y="948"/>
                    <a:pt x="16366" y="946"/>
                    <a:pt x="16351" y="946"/>
                  </a:cubicBezTo>
                  <a:cubicBezTo>
                    <a:pt x="16198" y="946"/>
                    <a:pt x="15308" y="1177"/>
                    <a:pt x="13949" y="1432"/>
                  </a:cubicBezTo>
                  <a:cubicBezTo>
                    <a:pt x="11998" y="1804"/>
                    <a:pt x="10018" y="1993"/>
                    <a:pt x="8033" y="1994"/>
                  </a:cubicBezTo>
                  <a:cubicBezTo>
                    <a:pt x="7953" y="1995"/>
                    <a:pt x="7874" y="1996"/>
                    <a:pt x="7794" y="1996"/>
                  </a:cubicBezTo>
                  <a:cubicBezTo>
                    <a:pt x="5896" y="1996"/>
                    <a:pt x="4010" y="1678"/>
                    <a:pt x="2215" y="1055"/>
                  </a:cubicBezTo>
                  <a:cubicBezTo>
                    <a:pt x="1459" y="741"/>
                    <a:pt x="719" y="3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5173;p108">
              <a:extLst>
                <a:ext uri="{FF2B5EF4-FFF2-40B4-BE49-F238E27FC236}">
                  <a16:creationId xmlns:a16="http://schemas.microsoft.com/office/drawing/2014/main" id="{1D5F5484-C66A-43C2-ADBB-D95A6CF57618}"/>
                </a:ext>
              </a:extLst>
            </p:cNvPr>
            <p:cNvSpPr/>
            <p:nvPr/>
          </p:nvSpPr>
          <p:spPr>
            <a:xfrm>
              <a:off x="2878450" y="2021250"/>
              <a:ext cx="53200" cy="61350"/>
            </a:xfrm>
            <a:custGeom>
              <a:avLst/>
              <a:gdLst/>
              <a:ahLst/>
              <a:cxnLst/>
              <a:rect l="l" t="t" r="r" b="b"/>
              <a:pathLst>
                <a:path w="2128" h="2454" extrusionOk="0">
                  <a:moveTo>
                    <a:pt x="1919" y="1"/>
                  </a:moveTo>
                  <a:cubicBezTo>
                    <a:pt x="1831" y="1"/>
                    <a:pt x="1717" y="13"/>
                    <a:pt x="1583" y="45"/>
                  </a:cubicBezTo>
                  <a:cubicBezTo>
                    <a:pt x="726" y="298"/>
                    <a:pt x="108" y="1044"/>
                    <a:pt x="20" y="1932"/>
                  </a:cubicBezTo>
                  <a:cubicBezTo>
                    <a:pt x="0" y="2260"/>
                    <a:pt x="77" y="2454"/>
                    <a:pt x="118" y="2454"/>
                  </a:cubicBezTo>
                  <a:cubicBezTo>
                    <a:pt x="119" y="2454"/>
                    <a:pt x="119" y="2454"/>
                    <a:pt x="120" y="2454"/>
                  </a:cubicBezTo>
                  <a:cubicBezTo>
                    <a:pt x="160" y="2449"/>
                    <a:pt x="178" y="1661"/>
                    <a:pt x="772" y="966"/>
                  </a:cubicBezTo>
                  <a:cubicBezTo>
                    <a:pt x="1367" y="272"/>
                    <a:pt x="2128" y="140"/>
                    <a:pt x="2112" y="45"/>
                  </a:cubicBezTo>
                  <a:cubicBezTo>
                    <a:pt x="2112" y="24"/>
                    <a:pt x="2042" y="1"/>
                    <a:pt x="1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5174;p108">
              <a:extLst>
                <a:ext uri="{FF2B5EF4-FFF2-40B4-BE49-F238E27FC236}">
                  <a16:creationId xmlns:a16="http://schemas.microsoft.com/office/drawing/2014/main" id="{02C5B855-4EED-4572-B989-1731F8B50227}"/>
                </a:ext>
              </a:extLst>
            </p:cNvPr>
            <p:cNvSpPr/>
            <p:nvPr/>
          </p:nvSpPr>
          <p:spPr>
            <a:xfrm>
              <a:off x="2080925" y="2019775"/>
              <a:ext cx="359100" cy="244075"/>
            </a:xfrm>
            <a:custGeom>
              <a:avLst/>
              <a:gdLst/>
              <a:ahLst/>
              <a:cxnLst/>
              <a:rect l="l" t="t" r="r" b="b"/>
              <a:pathLst>
                <a:path w="14364" h="9763" extrusionOk="0">
                  <a:moveTo>
                    <a:pt x="9458" y="0"/>
                  </a:moveTo>
                  <a:cubicBezTo>
                    <a:pt x="8941" y="0"/>
                    <a:pt x="8426" y="87"/>
                    <a:pt x="7934" y="258"/>
                  </a:cubicBezTo>
                  <a:cubicBezTo>
                    <a:pt x="6176" y="878"/>
                    <a:pt x="4870" y="2374"/>
                    <a:pt x="4492" y="4200"/>
                  </a:cubicBezTo>
                  <a:cubicBezTo>
                    <a:pt x="4319" y="5174"/>
                    <a:pt x="4492" y="6100"/>
                    <a:pt x="4426" y="6959"/>
                  </a:cubicBezTo>
                  <a:cubicBezTo>
                    <a:pt x="4411" y="7372"/>
                    <a:pt x="4316" y="7780"/>
                    <a:pt x="4145" y="8156"/>
                  </a:cubicBezTo>
                  <a:cubicBezTo>
                    <a:pt x="3975" y="8510"/>
                    <a:pt x="3718" y="8814"/>
                    <a:pt x="3396" y="9042"/>
                  </a:cubicBezTo>
                  <a:cubicBezTo>
                    <a:pt x="3038" y="9317"/>
                    <a:pt x="2604" y="9460"/>
                    <a:pt x="2167" y="9460"/>
                  </a:cubicBezTo>
                  <a:cubicBezTo>
                    <a:pt x="1895" y="9460"/>
                    <a:pt x="1622" y="9405"/>
                    <a:pt x="1365" y="9293"/>
                  </a:cubicBezTo>
                  <a:cubicBezTo>
                    <a:pt x="796" y="8998"/>
                    <a:pt x="409" y="8444"/>
                    <a:pt x="323" y="7810"/>
                  </a:cubicBezTo>
                  <a:cubicBezTo>
                    <a:pt x="253" y="7287"/>
                    <a:pt x="482" y="6769"/>
                    <a:pt x="918" y="6471"/>
                  </a:cubicBezTo>
                  <a:cubicBezTo>
                    <a:pt x="1214" y="6266"/>
                    <a:pt x="1563" y="6156"/>
                    <a:pt x="1921" y="6156"/>
                  </a:cubicBezTo>
                  <a:cubicBezTo>
                    <a:pt x="1965" y="6156"/>
                    <a:pt x="2009" y="6158"/>
                    <a:pt x="2054" y="6161"/>
                  </a:cubicBezTo>
                  <a:cubicBezTo>
                    <a:pt x="2391" y="6204"/>
                    <a:pt x="2708" y="6350"/>
                    <a:pt x="2959" y="6578"/>
                  </a:cubicBezTo>
                  <a:cubicBezTo>
                    <a:pt x="2916" y="6494"/>
                    <a:pt x="2856" y="6421"/>
                    <a:pt x="2781" y="6363"/>
                  </a:cubicBezTo>
                  <a:cubicBezTo>
                    <a:pt x="2572" y="6180"/>
                    <a:pt x="2314" y="6068"/>
                    <a:pt x="2038" y="6037"/>
                  </a:cubicBezTo>
                  <a:cubicBezTo>
                    <a:pt x="1963" y="6028"/>
                    <a:pt x="1888" y="6024"/>
                    <a:pt x="1813" y="6024"/>
                  </a:cubicBezTo>
                  <a:cubicBezTo>
                    <a:pt x="1454" y="6024"/>
                    <a:pt x="1102" y="6126"/>
                    <a:pt x="799" y="6322"/>
                  </a:cubicBezTo>
                  <a:cubicBezTo>
                    <a:pt x="285" y="6648"/>
                    <a:pt x="0" y="7238"/>
                    <a:pt x="68" y="7842"/>
                  </a:cubicBezTo>
                  <a:cubicBezTo>
                    <a:pt x="148" y="8565"/>
                    <a:pt x="579" y="9204"/>
                    <a:pt x="1220" y="9548"/>
                  </a:cubicBezTo>
                  <a:cubicBezTo>
                    <a:pt x="1528" y="9692"/>
                    <a:pt x="1858" y="9762"/>
                    <a:pt x="2186" y="9762"/>
                  </a:cubicBezTo>
                  <a:cubicBezTo>
                    <a:pt x="2672" y="9762"/>
                    <a:pt x="3155" y="9607"/>
                    <a:pt x="3558" y="9304"/>
                  </a:cubicBezTo>
                  <a:cubicBezTo>
                    <a:pt x="3925" y="9050"/>
                    <a:pt x="4223" y="8709"/>
                    <a:pt x="4422" y="8310"/>
                  </a:cubicBezTo>
                  <a:cubicBezTo>
                    <a:pt x="4613" y="7894"/>
                    <a:pt x="4721" y="7444"/>
                    <a:pt x="4740" y="6987"/>
                  </a:cubicBezTo>
                  <a:cubicBezTo>
                    <a:pt x="4803" y="6078"/>
                    <a:pt x="4645" y="5161"/>
                    <a:pt x="4810" y="4268"/>
                  </a:cubicBezTo>
                  <a:cubicBezTo>
                    <a:pt x="5166" y="2558"/>
                    <a:pt x="6380" y="1152"/>
                    <a:pt x="8020" y="550"/>
                  </a:cubicBezTo>
                  <a:cubicBezTo>
                    <a:pt x="8509" y="383"/>
                    <a:pt x="9017" y="300"/>
                    <a:pt x="9522" y="300"/>
                  </a:cubicBezTo>
                  <a:cubicBezTo>
                    <a:pt x="10407" y="300"/>
                    <a:pt x="11284" y="553"/>
                    <a:pt x="12044" y="1046"/>
                  </a:cubicBezTo>
                  <a:cubicBezTo>
                    <a:pt x="12859" y="1555"/>
                    <a:pt x="13517" y="2278"/>
                    <a:pt x="13946" y="3137"/>
                  </a:cubicBezTo>
                  <a:cubicBezTo>
                    <a:pt x="14239" y="3742"/>
                    <a:pt x="14304" y="4124"/>
                    <a:pt x="14357" y="4124"/>
                  </a:cubicBezTo>
                  <a:cubicBezTo>
                    <a:pt x="14358" y="4124"/>
                    <a:pt x="14359" y="4124"/>
                    <a:pt x="14359" y="4124"/>
                  </a:cubicBezTo>
                  <a:cubicBezTo>
                    <a:pt x="14364" y="4030"/>
                    <a:pt x="14352" y="3937"/>
                    <a:pt x="14326" y="3846"/>
                  </a:cubicBezTo>
                  <a:cubicBezTo>
                    <a:pt x="14272" y="3583"/>
                    <a:pt x="14191" y="3328"/>
                    <a:pt x="14082" y="3082"/>
                  </a:cubicBezTo>
                  <a:cubicBezTo>
                    <a:pt x="13683" y="2170"/>
                    <a:pt x="13024" y="1393"/>
                    <a:pt x="12190" y="848"/>
                  </a:cubicBezTo>
                  <a:cubicBezTo>
                    <a:pt x="11613" y="465"/>
                    <a:pt x="10968" y="204"/>
                    <a:pt x="10289" y="75"/>
                  </a:cubicBezTo>
                  <a:cubicBezTo>
                    <a:pt x="10014" y="25"/>
                    <a:pt x="9736" y="0"/>
                    <a:pt x="9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5175;p108">
              <a:extLst>
                <a:ext uri="{FF2B5EF4-FFF2-40B4-BE49-F238E27FC236}">
                  <a16:creationId xmlns:a16="http://schemas.microsoft.com/office/drawing/2014/main" id="{DCF474E9-D8A8-48BD-BA02-FFB906B02314}"/>
                </a:ext>
              </a:extLst>
            </p:cNvPr>
            <p:cNvSpPr/>
            <p:nvPr/>
          </p:nvSpPr>
          <p:spPr>
            <a:xfrm>
              <a:off x="2549575" y="2092800"/>
              <a:ext cx="335100" cy="160575"/>
            </a:xfrm>
            <a:custGeom>
              <a:avLst/>
              <a:gdLst/>
              <a:ahLst/>
              <a:cxnLst/>
              <a:rect l="l" t="t" r="r" b="b"/>
              <a:pathLst>
                <a:path w="13404" h="6423" extrusionOk="0">
                  <a:moveTo>
                    <a:pt x="13403" y="1"/>
                  </a:moveTo>
                  <a:lnTo>
                    <a:pt x="13403" y="1"/>
                  </a:lnTo>
                  <a:cubicBezTo>
                    <a:pt x="13080" y="699"/>
                    <a:pt x="12693" y="1365"/>
                    <a:pt x="12248" y="1992"/>
                  </a:cubicBezTo>
                  <a:cubicBezTo>
                    <a:pt x="11081" y="3438"/>
                    <a:pt x="9534" y="4527"/>
                    <a:pt x="7781" y="5141"/>
                  </a:cubicBezTo>
                  <a:cubicBezTo>
                    <a:pt x="6015" y="5731"/>
                    <a:pt x="4181" y="6080"/>
                    <a:pt x="2323" y="6180"/>
                  </a:cubicBezTo>
                  <a:cubicBezTo>
                    <a:pt x="1546" y="6199"/>
                    <a:pt x="771" y="6262"/>
                    <a:pt x="1" y="6367"/>
                  </a:cubicBezTo>
                  <a:cubicBezTo>
                    <a:pt x="158" y="6403"/>
                    <a:pt x="319" y="6422"/>
                    <a:pt x="480" y="6422"/>
                  </a:cubicBezTo>
                  <a:cubicBezTo>
                    <a:pt x="528" y="6422"/>
                    <a:pt x="577" y="6420"/>
                    <a:pt x="625" y="6417"/>
                  </a:cubicBezTo>
                  <a:lnTo>
                    <a:pt x="2335" y="6417"/>
                  </a:lnTo>
                  <a:cubicBezTo>
                    <a:pt x="4226" y="6385"/>
                    <a:pt x="6103" y="6062"/>
                    <a:pt x="7897" y="5457"/>
                  </a:cubicBezTo>
                  <a:cubicBezTo>
                    <a:pt x="9709" y="4828"/>
                    <a:pt x="11291" y="3670"/>
                    <a:pt x="12441" y="2132"/>
                  </a:cubicBezTo>
                  <a:cubicBezTo>
                    <a:pt x="12777" y="1664"/>
                    <a:pt x="13048" y="1153"/>
                    <a:pt x="13247" y="611"/>
                  </a:cubicBezTo>
                  <a:cubicBezTo>
                    <a:pt x="13330" y="417"/>
                    <a:pt x="13383" y="211"/>
                    <a:pt x="1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5176;p108">
              <a:extLst>
                <a:ext uri="{FF2B5EF4-FFF2-40B4-BE49-F238E27FC236}">
                  <a16:creationId xmlns:a16="http://schemas.microsoft.com/office/drawing/2014/main" id="{267AB3D7-C4C5-4FCD-A6AA-BC8578E57ADC}"/>
                </a:ext>
              </a:extLst>
            </p:cNvPr>
            <p:cNvSpPr/>
            <p:nvPr/>
          </p:nvSpPr>
          <p:spPr>
            <a:xfrm>
              <a:off x="2336275" y="2536450"/>
              <a:ext cx="163300" cy="115925"/>
            </a:xfrm>
            <a:custGeom>
              <a:avLst/>
              <a:gdLst/>
              <a:ahLst/>
              <a:cxnLst/>
              <a:rect l="l" t="t" r="r" b="b"/>
              <a:pathLst>
                <a:path w="6532" h="4637" extrusionOk="0">
                  <a:moveTo>
                    <a:pt x="3697" y="1055"/>
                  </a:moveTo>
                  <a:cubicBezTo>
                    <a:pt x="3819" y="1055"/>
                    <a:pt x="3944" y="1080"/>
                    <a:pt x="4062" y="1134"/>
                  </a:cubicBezTo>
                  <a:cubicBezTo>
                    <a:pt x="4477" y="1375"/>
                    <a:pt x="4711" y="1838"/>
                    <a:pt x="4658" y="2316"/>
                  </a:cubicBezTo>
                  <a:cubicBezTo>
                    <a:pt x="4647" y="2408"/>
                    <a:pt x="4629" y="2499"/>
                    <a:pt x="4605" y="2587"/>
                  </a:cubicBezTo>
                  <a:lnTo>
                    <a:pt x="4605" y="2587"/>
                  </a:lnTo>
                  <a:cubicBezTo>
                    <a:pt x="4605" y="2587"/>
                    <a:pt x="4604" y="2587"/>
                    <a:pt x="4604" y="2587"/>
                  </a:cubicBezTo>
                  <a:cubicBezTo>
                    <a:pt x="4424" y="2651"/>
                    <a:pt x="4237" y="2683"/>
                    <a:pt x="4050" y="2683"/>
                  </a:cubicBezTo>
                  <a:cubicBezTo>
                    <a:pt x="3829" y="2683"/>
                    <a:pt x="3608" y="2639"/>
                    <a:pt x="3402" y="2551"/>
                  </a:cubicBezTo>
                  <a:cubicBezTo>
                    <a:pt x="3003" y="2377"/>
                    <a:pt x="2796" y="1934"/>
                    <a:pt x="2918" y="1517"/>
                  </a:cubicBezTo>
                  <a:cubicBezTo>
                    <a:pt x="3078" y="1223"/>
                    <a:pt x="3382" y="1055"/>
                    <a:pt x="3697" y="1055"/>
                  </a:cubicBezTo>
                  <a:close/>
                  <a:moveTo>
                    <a:pt x="6452" y="1"/>
                  </a:moveTo>
                  <a:cubicBezTo>
                    <a:pt x="6422" y="1"/>
                    <a:pt x="6452" y="227"/>
                    <a:pt x="6360" y="611"/>
                  </a:cubicBezTo>
                  <a:cubicBezTo>
                    <a:pt x="6237" y="1150"/>
                    <a:pt x="5958" y="1641"/>
                    <a:pt x="5558" y="2021"/>
                  </a:cubicBezTo>
                  <a:cubicBezTo>
                    <a:pt x="5385" y="2189"/>
                    <a:pt x="5188" y="2329"/>
                    <a:pt x="4974" y="2438"/>
                  </a:cubicBezTo>
                  <a:lnTo>
                    <a:pt x="4974" y="2438"/>
                  </a:lnTo>
                  <a:cubicBezTo>
                    <a:pt x="4979" y="2403"/>
                    <a:pt x="4984" y="2369"/>
                    <a:pt x="4988" y="2335"/>
                  </a:cubicBezTo>
                  <a:cubicBezTo>
                    <a:pt x="5054" y="1720"/>
                    <a:pt x="4744" y="1124"/>
                    <a:pt x="4202" y="826"/>
                  </a:cubicBezTo>
                  <a:cubicBezTo>
                    <a:pt x="4038" y="750"/>
                    <a:pt x="3865" y="714"/>
                    <a:pt x="3695" y="714"/>
                  </a:cubicBezTo>
                  <a:cubicBezTo>
                    <a:pt x="3249" y="714"/>
                    <a:pt x="2821" y="962"/>
                    <a:pt x="2612" y="1388"/>
                  </a:cubicBezTo>
                  <a:cubicBezTo>
                    <a:pt x="2499" y="1675"/>
                    <a:pt x="2523" y="1996"/>
                    <a:pt x="2674" y="2265"/>
                  </a:cubicBezTo>
                  <a:cubicBezTo>
                    <a:pt x="2803" y="2513"/>
                    <a:pt x="3012" y="2712"/>
                    <a:pt x="3265" y="2830"/>
                  </a:cubicBezTo>
                  <a:cubicBezTo>
                    <a:pt x="3503" y="2931"/>
                    <a:pt x="3756" y="2981"/>
                    <a:pt x="4010" y="2981"/>
                  </a:cubicBezTo>
                  <a:cubicBezTo>
                    <a:pt x="4167" y="2981"/>
                    <a:pt x="4324" y="2962"/>
                    <a:pt x="4478" y="2923"/>
                  </a:cubicBezTo>
                  <a:lnTo>
                    <a:pt x="4478" y="2923"/>
                  </a:lnTo>
                  <a:cubicBezTo>
                    <a:pt x="4371" y="3141"/>
                    <a:pt x="4222" y="3339"/>
                    <a:pt x="4037" y="3503"/>
                  </a:cubicBezTo>
                  <a:cubicBezTo>
                    <a:pt x="3447" y="4065"/>
                    <a:pt x="2667" y="4384"/>
                    <a:pt x="1852" y="4396"/>
                  </a:cubicBezTo>
                  <a:cubicBezTo>
                    <a:pt x="1302" y="4387"/>
                    <a:pt x="776" y="4169"/>
                    <a:pt x="381" y="3788"/>
                  </a:cubicBezTo>
                  <a:cubicBezTo>
                    <a:pt x="115" y="3515"/>
                    <a:pt x="34" y="3304"/>
                    <a:pt x="3" y="3304"/>
                  </a:cubicBezTo>
                  <a:cubicBezTo>
                    <a:pt x="2" y="3304"/>
                    <a:pt x="1" y="3304"/>
                    <a:pt x="0" y="3305"/>
                  </a:cubicBezTo>
                  <a:cubicBezTo>
                    <a:pt x="0" y="3305"/>
                    <a:pt x="21" y="3548"/>
                    <a:pt x="285" y="3876"/>
                  </a:cubicBezTo>
                  <a:cubicBezTo>
                    <a:pt x="678" y="4331"/>
                    <a:pt x="1242" y="4606"/>
                    <a:pt x="1843" y="4635"/>
                  </a:cubicBezTo>
                  <a:cubicBezTo>
                    <a:pt x="1875" y="4636"/>
                    <a:pt x="1906" y="4636"/>
                    <a:pt x="1938" y="4636"/>
                  </a:cubicBezTo>
                  <a:cubicBezTo>
                    <a:pt x="2795" y="4636"/>
                    <a:pt x="3622" y="4311"/>
                    <a:pt x="4252" y="3727"/>
                  </a:cubicBezTo>
                  <a:cubicBezTo>
                    <a:pt x="4548" y="3471"/>
                    <a:pt x="4767" y="3143"/>
                    <a:pt x="4890" y="2778"/>
                  </a:cubicBezTo>
                  <a:lnTo>
                    <a:pt x="4890" y="2778"/>
                  </a:lnTo>
                  <a:cubicBezTo>
                    <a:pt x="5203" y="2640"/>
                    <a:pt x="5486" y="2440"/>
                    <a:pt x="5723" y="2190"/>
                  </a:cubicBezTo>
                  <a:cubicBezTo>
                    <a:pt x="6140" y="1768"/>
                    <a:pt x="6409" y="1220"/>
                    <a:pt x="6488" y="633"/>
                  </a:cubicBezTo>
                  <a:cubicBezTo>
                    <a:pt x="6532" y="423"/>
                    <a:pt x="6519" y="204"/>
                    <a:pt x="6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5177;p108">
              <a:extLst>
                <a:ext uri="{FF2B5EF4-FFF2-40B4-BE49-F238E27FC236}">
                  <a16:creationId xmlns:a16="http://schemas.microsoft.com/office/drawing/2014/main" id="{D5726B3B-E6B6-42B6-AC69-89F956C97157}"/>
                </a:ext>
              </a:extLst>
            </p:cNvPr>
            <p:cNvSpPr/>
            <p:nvPr/>
          </p:nvSpPr>
          <p:spPr>
            <a:xfrm>
              <a:off x="1523175" y="4444000"/>
              <a:ext cx="1674900" cy="5375"/>
            </a:xfrm>
            <a:custGeom>
              <a:avLst/>
              <a:gdLst/>
              <a:ahLst/>
              <a:cxnLst/>
              <a:rect l="l" t="t" r="r" b="b"/>
              <a:pathLst>
                <a:path w="66996" h="215" extrusionOk="0">
                  <a:moveTo>
                    <a:pt x="33500" y="0"/>
                  </a:moveTo>
                  <a:cubicBezTo>
                    <a:pt x="14994" y="0"/>
                    <a:pt x="0" y="50"/>
                    <a:pt x="0" y="108"/>
                  </a:cubicBezTo>
                  <a:cubicBezTo>
                    <a:pt x="0" y="165"/>
                    <a:pt x="15002" y="215"/>
                    <a:pt x="33500" y="215"/>
                  </a:cubicBezTo>
                  <a:cubicBezTo>
                    <a:pt x="51997" y="215"/>
                    <a:pt x="66995" y="165"/>
                    <a:pt x="66995" y="108"/>
                  </a:cubicBezTo>
                  <a:cubicBezTo>
                    <a:pt x="66995" y="50"/>
                    <a:pt x="52005" y="0"/>
                    <a:pt x="33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5178;p108">
              <a:extLst>
                <a:ext uri="{FF2B5EF4-FFF2-40B4-BE49-F238E27FC236}">
                  <a16:creationId xmlns:a16="http://schemas.microsoft.com/office/drawing/2014/main" id="{A01DA03F-4F0F-42A6-ADBE-FCF7E5C08F37}"/>
                </a:ext>
              </a:extLst>
            </p:cNvPr>
            <p:cNvSpPr/>
            <p:nvPr/>
          </p:nvSpPr>
          <p:spPr>
            <a:xfrm>
              <a:off x="942975" y="3847100"/>
              <a:ext cx="201550" cy="370600"/>
            </a:xfrm>
            <a:custGeom>
              <a:avLst/>
              <a:gdLst/>
              <a:ahLst/>
              <a:cxnLst/>
              <a:rect l="l" t="t" r="r" b="b"/>
              <a:pathLst>
                <a:path w="8062" h="14824" extrusionOk="0">
                  <a:moveTo>
                    <a:pt x="2459" y="0"/>
                  </a:moveTo>
                  <a:cubicBezTo>
                    <a:pt x="1" y="244"/>
                    <a:pt x="248" y="5797"/>
                    <a:pt x="1298" y="8507"/>
                  </a:cubicBezTo>
                  <a:cubicBezTo>
                    <a:pt x="1955" y="10246"/>
                    <a:pt x="3476" y="13509"/>
                    <a:pt x="6305" y="14824"/>
                  </a:cubicBezTo>
                  <a:cubicBezTo>
                    <a:pt x="7321" y="12209"/>
                    <a:pt x="8062" y="9060"/>
                    <a:pt x="7590" y="6292"/>
                  </a:cubicBezTo>
                  <a:cubicBezTo>
                    <a:pt x="7387" y="4849"/>
                    <a:pt x="6855" y="3474"/>
                    <a:pt x="6039" y="2269"/>
                  </a:cubicBezTo>
                  <a:cubicBezTo>
                    <a:pt x="5205" y="1056"/>
                    <a:pt x="3912" y="237"/>
                    <a:pt x="2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5179;p108">
              <a:extLst>
                <a:ext uri="{FF2B5EF4-FFF2-40B4-BE49-F238E27FC236}">
                  <a16:creationId xmlns:a16="http://schemas.microsoft.com/office/drawing/2014/main" id="{55261BCF-52AF-4314-9B9A-9F5EB2ED4B0B}"/>
                </a:ext>
              </a:extLst>
            </p:cNvPr>
            <p:cNvSpPr/>
            <p:nvPr/>
          </p:nvSpPr>
          <p:spPr>
            <a:xfrm>
              <a:off x="1179275" y="4126375"/>
              <a:ext cx="195775" cy="183500"/>
            </a:xfrm>
            <a:custGeom>
              <a:avLst/>
              <a:gdLst/>
              <a:ahLst/>
              <a:cxnLst/>
              <a:rect l="l" t="t" r="r" b="b"/>
              <a:pathLst>
                <a:path w="7831" h="7340" extrusionOk="0">
                  <a:moveTo>
                    <a:pt x="5770" y="1"/>
                  </a:moveTo>
                  <a:cubicBezTo>
                    <a:pt x="5486" y="1"/>
                    <a:pt x="5197" y="38"/>
                    <a:pt x="4922" y="95"/>
                  </a:cubicBezTo>
                  <a:cubicBezTo>
                    <a:pt x="3311" y="406"/>
                    <a:pt x="1890" y="1346"/>
                    <a:pt x="977" y="2711"/>
                  </a:cubicBezTo>
                  <a:cubicBezTo>
                    <a:pt x="81" y="4104"/>
                    <a:pt x="0" y="5870"/>
                    <a:pt x="767" y="7339"/>
                  </a:cubicBezTo>
                  <a:lnTo>
                    <a:pt x="767" y="7338"/>
                  </a:lnTo>
                  <a:cubicBezTo>
                    <a:pt x="3162" y="7338"/>
                    <a:pt x="5039" y="5896"/>
                    <a:pt x="6646" y="4124"/>
                  </a:cubicBezTo>
                  <a:cubicBezTo>
                    <a:pt x="7140" y="3622"/>
                    <a:pt x="7490" y="2997"/>
                    <a:pt x="7663" y="2315"/>
                  </a:cubicBezTo>
                  <a:cubicBezTo>
                    <a:pt x="7830" y="1617"/>
                    <a:pt x="7606" y="883"/>
                    <a:pt x="7075" y="401"/>
                  </a:cubicBezTo>
                  <a:cubicBezTo>
                    <a:pt x="6710" y="106"/>
                    <a:pt x="6246" y="1"/>
                    <a:pt x="5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5180;p108">
              <a:extLst>
                <a:ext uri="{FF2B5EF4-FFF2-40B4-BE49-F238E27FC236}">
                  <a16:creationId xmlns:a16="http://schemas.microsoft.com/office/drawing/2014/main" id="{D10C1D85-D799-4D23-86A6-B5A43B56486B}"/>
                </a:ext>
              </a:extLst>
            </p:cNvPr>
            <p:cNvSpPr/>
            <p:nvPr/>
          </p:nvSpPr>
          <p:spPr>
            <a:xfrm>
              <a:off x="1173725" y="4204350"/>
              <a:ext cx="111800" cy="331400"/>
            </a:xfrm>
            <a:custGeom>
              <a:avLst/>
              <a:gdLst/>
              <a:ahLst/>
              <a:cxnLst/>
              <a:rect l="l" t="t" r="r" b="b"/>
              <a:pathLst>
                <a:path w="4472" h="13256" extrusionOk="0">
                  <a:moveTo>
                    <a:pt x="4471" y="0"/>
                  </a:moveTo>
                  <a:cubicBezTo>
                    <a:pt x="4423" y="15"/>
                    <a:pt x="4378" y="36"/>
                    <a:pt x="4335" y="63"/>
                  </a:cubicBezTo>
                  <a:cubicBezTo>
                    <a:pt x="4207" y="129"/>
                    <a:pt x="4083" y="202"/>
                    <a:pt x="3963" y="282"/>
                  </a:cubicBezTo>
                  <a:cubicBezTo>
                    <a:pt x="3519" y="572"/>
                    <a:pt x="3111" y="912"/>
                    <a:pt x="2748" y="1299"/>
                  </a:cubicBezTo>
                  <a:cubicBezTo>
                    <a:pt x="1568" y="2600"/>
                    <a:pt x="753" y="4194"/>
                    <a:pt x="389" y="5913"/>
                  </a:cubicBezTo>
                  <a:cubicBezTo>
                    <a:pt x="54" y="7628"/>
                    <a:pt x="0" y="9385"/>
                    <a:pt x="228" y="11115"/>
                  </a:cubicBezTo>
                  <a:cubicBezTo>
                    <a:pt x="294" y="11748"/>
                    <a:pt x="348" y="12268"/>
                    <a:pt x="389" y="12681"/>
                  </a:cubicBezTo>
                  <a:cubicBezTo>
                    <a:pt x="396" y="12875"/>
                    <a:pt x="422" y="13067"/>
                    <a:pt x="468" y="13255"/>
                  </a:cubicBezTo>
                  <a:cubicBezTo>
                    <a:pt x="485" y="13058"/>
                    <a:pt x="485" y="12858"/>
                    <a:pt x="468" y="12661"/>
                  </a:cubicBezTo>
                  <a:cubicBezTo>
                    <a:pt x="452" y="12288"/>
                    <a:pt x="418" y="11748"/>
                    <a:pt x="373" y="11086"/>
                  </a:cubicBezTo>
                  <a:cubicBezTo>
                    <a:pt x="298" y="9769"/>
                    <a:pt x="129" y="7912"/>
                    <a:pt x="587" y="5942"/>
                  </a:cubicBezTo>
                  <a:cubicBezTo>
                    <a:pt x="950" y="4261"/>
                    <a:pt x="1730" y="2698"/>
                    <a:pt x="2856" y="1397"/>
                  </a:cubicBezTo>
                  <a:cubicBezTo>
                    <a:pt x="3347" y="878"/>
                    <a:pt x="3887" y="411"/>
                    <a:pt x="4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5181;p108">
              <a:extLst>
                <a:ext uri="{FF2B5EF4-FFF2-40B4-BE49-F238E27FC236}">
                  <a16:creationId xmlns:a16="http://schemas.microsoft.com/office/drawing/2014/main" id="{0F14811A-449D-4B6A-8ADE-5E5EE6F7AF48}"/>
                </a:ext>
              </a:extLst>
            </p:cNvPr>
            <p:cNvSpPr/>
            <p:nvPr/>
          </p:nvSpPr>
          <p:spPr>
            <a:xfrm>
              <a:off x="1018600" y="3952025"/>
              <a:ext cx="169025" cy="594125"/>
            </a:xfrm>
            <a:custGeom>
              <a:avLst/>
              <a:gdLst/>
              <a:ahLst/>
              <a:cxnLst/>
              <a:rect l="l" t="t" r="r" b="b"/>
              <a:pathLst>
                <a:path w="6761" h="23765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84"/>
                    <a:pt x="27" y="166"/>
                    <a:pt x="55" y="243"/>
                  </a:cubicBezTo>
                  <a:cubicBezTo>
                    <a:pt x="109" y="422"/>
                    <a:pt x="175" y="652"/>
                    <a:pt x="258" y="934"/>
                  </a:cubicBezTo>
                  <a:cubicBezTo>
                    <a:pt x="452" y="1558"/>
                    <a:pt x="712" y="2417"/>
                    <a:pt x="1035" y="3467"/>
                  </a:cubicBezTo>
                  <a:cubicBezTo>
                    <a:pt x="1683" y="5607"/>
                    <a:pt x="2580" y="8557"/>
                    <a:pt x="3513" y="11842"/>
                  </a:cubicBezTo>
                  <a:cubicBezTo>
                    <a:pt x="4447" y="15127"/>
                    <a:pt x="5247" y="18109"/>
                    <a:pt x="5814" y="20271"/>
                  </a:cubicBezTo>
                  <a:cubicBezTo>
                    <a:pt x="6078" y="21333"/>
                    <a:pt x="6327" y="22200"/>
                    <a:pt x="6492" y="22831"/>
                  </a:cubicBezTo>
                  <a:lnTo>
                    <a:pt x="6681" y="23525"/>
                  </a:lnTo>
                  <a:cubicBezTo>
                    <a:pt x="6702" y="23607"/>
                    <a:pt x="6728" y="23687"/>
                    <a:pt x="6760" y="23764"/>
                  </a:cubicBezTo>
                  <a:cubicBezTo>
                    <a:pt x="6756" y="23680"/>
                    <a:pt x="6741" y="23595"/>
                    <a:pt x="6718" y="23513"/>
                  </a:cubicBezTo>
                  <a:cubicBezTo>
                    <a:pt x="6681" y="23331"/>
                    <a:pt x="6632" y="23100"/>
                    <a:pt x="6566" y="22811"/>
                  </a:cubicBezTo>
                  <a:cubicBezTo>
                    <a:pt x="6429" y="22199"/>
                    <a:pt x="6223" y="21319"/>
                    <a:pt x="5954" y="20233"/>
                  </a:cubicBezTo>
                  <a:cubicBezTo>
                    <a:pt x="5421" y="18064"/>
                    <a:pt x="4645" y="15071"/>
                    <a:pt x="3706" y="11788"/>
                  </a:cubicBezTo>
                  <a:cubicBezTo>
                    <a:pt x="2769" y="8503"/>
                    <a:pt x="1856" y="5554"/>
                    <a:pt x="1166" y="3426"/>
                  </a:cubicBezTo>
                  <a:cubicBezTo>
                    <a:pt x="832" y="2360"/>
                    <a:pt x="543" y="1501"/>
                    <a:pt x="340" y="909"/>
                  </a:cubicBezTo>
                  <a:cubicBezTo>
                    <a:pt x="240" y="645"/>
                    <a:pt x="159" y="410"/>
                    <a:pt x="96" y="232"/>
                  </a:cubicBezTo>
                  <a:cubicBezTo>
                    <a:pt x="69" y="153"/>
                    <a:pt x="39" y="7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5182;p108">
              <a:extLst>
                <a:ext uri="{FF2B5EF4-FFF2-40B4-BE49-F238E27FC236}">
                  <a16:creationId xmlns:a16="http://schemas.microsoft.com/office/drawing/2014/main" id="{70C118F0-0F1E-4773-A5B4-FC9401C04D4F}"/>
                </a:ext>
              </a:extLst>
            </p:cNvPr>
            <p:cNvSpPr/>
            <p:nvPr/>
          </p:nvSpPr>
          <p:spPr>
            <a:xfrm>
              <a:off x="845350" y="4227950"/>
              <a:ext cx="267575" cy="165100"/>
            </a:xfrm>
            <a:custGeom>
              <a:avLst/>
              <a:gdLst/>
              <a:ahLst/>
              <a:cxnLst/>
              <a:rect l="l" t="t" r="r" b="b"/>
              <a:pathLst>
                <a:path w="10703" h="6604" extrusionOk="0">
                  <a:moveTo>
                    <a:pt x="2094" y="1"/>
                  </a:moveTo>
                  <a:cubicBezTo>
                    <a:pt x="1437" y="1"/>
                    <a:pt x="793" y="174"/>
                    <a:pt x="460" y="710"/>
                  </a:cubicBezTo>
                  <a:cubicBezTo>
                    <a:pt x="0" y="1449"/>
                    <a:pt x="436" y="2420"/>
                    <a:pt x="964" y="3114"/>
                  </a:cubicBezTo>
                  <a:cubicBezTo>
                    <a:pt x="2742" y="5354"/>
                    <a:pt x="5419" y="6604"/>
                    <a:pt x="8188" y="6604"/>
                  </a:cubicBezTo>
                  <a:cubicBezTo>
                    <a:pt x="9025" y="6604"/>
                    <a:pt x="9870" y="6490"/>
                    <a:pt x="10702" y="6254"/>
                  </a:cubicBezTo>
                  <a:lnTo>
                    <a:pt x="10682" y="6019"/>
                  </a:lnTo>
                  <a:cubicBezTo>
                    <a:pt x="9177" y="2886"/>
                    <a:pt x="6255" y="669"/>
                    <a:pt x="2831" y="66"/>
                  </a:cubicBezTo>
                  <a:cubicBezTo>
                    <a:pt x="2594" y="26"/>
                    <a:pt x="2343" y="1"/>
                    <a:pt x="2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5183;p108">
              <a:extLst>
                <a:ext uri="{FF2B5EF4-FFF2-40B4-BE49-F238E27FC236}">
                  <a16:creationId xmlns:a16="http://schemas.microsoft.com/office/drawing/2014/main" id="{373716B7-80CB-4204-9225-4C4852781DFE}"/>
                </a:ext>
              </a:extLst>
            </p:cNvPr>
            <p:cNvSpPr/>
            <p:nvPr/>
          </p:nvSpPr>
          <p:spPr>
            <a:xfrm>
              <a:off x="943325" y="4290425"/>
              <a:ext cx="236625" cy="222275"/>
            </a:xfrm>
            <a:custGeom>
              <a:avLst/>
              <a:gdLst/>
              <a:ahLst/>
              <a:cxnLst/>
              <a:rect l="l" t="t" r="r" b="b"/>
              <a:pathLst>
                <a:path w="9465" h="8891" extrusionOk="0">
                  <a:moveTo>
                    <a:pt x="7" y="0"/>
                  </a:moveTo>
                  <a:cubicBezTo>
                    <a:pt x="0" y="45"/>
                    <a:pt x="768" y="156"/>
                    <a:pt x="1946" y="567"/>
                  </a:cubicBezTo>
                  <a:cubicBezTo>
                    <a:pt x="2235" y="678"/>
                    <a:pt x="2556" y="789"/>
                    <a:pt x="2883" y="951"/>
                  </a:cubicBezTo>
                  <a:cubicBezTo>
                    <a:pt x="3238" y="1107"/>
                    <a:pt x="3584" y="1284"/>
                    <a:pt x="3920" y="1480"/>
                  </a:cubicBezTo>
                  <a:cubicBezTo>
                    <a:pt x="5470" y="2359"/>
                    <a:pt x="6792" y="3589"/>
                    <a:pt x="7778" y="5073"/>
                  </a:cubicBezTo>
                  <a:cubicBezTo>
                    <a:pt x="7994" y="5395"/>
                    <a:pt x="8191" y="5728"/>
                    <a:pt x="8369" y="6073"/>
                  </a:cubicBezTo>
                  <a:cubicBezTo>
                    <a:pt x="8533" y="6370"/>
                    <a:pt x="8679" y="6676"/>
                    <a:pt x="8807" y="6990"/>
                  </a:cubicBezTo>
                  <a:cubicBezTo>
                    <a:pt x="9282" y="8134"/>
                    <a:pt x="9419" y="8891"/>
                    <a:pt x="9465" y="8891"/>
                  </a:cubicBezTo>
                  <a:cubicBezTo>
                    <a:pt x="9450" y="8709"/>
                    <a:pt x="9419" y="8530"/>
                    <a:pt x="9373" y="8353"/>
                  </a:cubicBezTo>
                  <a:cubicBezTo>
                    <a:pt x="9333" y="8144"/>
                    <a:pt x="9279" y="7940"/>
                    <a:pt x="9212" y="7738"/>
                  </a:cubicBezTo>
                  <a:cubicBezTo>
                    <a:pt x="9136" y="7465"/>
                    <a:pt x="9045" y="7198"/>
                    <a:pt x="8939" y="6936"/>
                  </a:cubicBezTo>
                  <a:cubicBezTo>
                    <a:pt x="8822" y="6615"/>
                    <a:pt x="8685" y="6301"/>
                    <a:pt x="8527" y="5999"/>
                  </a:cubicBezTo>
                  <a:cubicBezTo>
                    <a:pt x="8350" y="5644"/>
                    <a:pt x="8155" y="5300"/>
                    <a:pt x="7940" y="4969"/>
                  </a:cubicBezTo>
                  <a:cubicBezTo>
                    <a:pt x="7442" y="4217"/>
                    <a:pt x="6859" y="3524"/>
                    <a:pt x="6205" y="2904"/>
                  </a:cubicBezTo>
                  <a:cubicBezTo>
                    <a:pt x="5536" y="2295"/>
                    <a:pt x="4801" y="1763"/>
                    <a:pt x="4015" y="1317"/>
                  </a:cubicBezTo>
                  <a:cubicBezTo>
                    <a:pt x="3672" y="1126"/>
                    <a:pt x="3319" y="954"/>
                    <a:pt x="2956" y="800"/>
                  </a:cubicBezTo>
                  <a:cubicBezTo>
                    <a:pt x="2642" y="662"/>
                    <a:pt x="2321" y="538"/>
                    <a:pt x="1994" y="434"/>
                  </a:cubicBezTo>
                  <a:cubicBezTo>
                    <a:pt x="1689" y="321"/>
                    <a:pt x="1408" y="272"/>
                    <a:pt x="1169" y="202"/>
                  </a:cubicBezTo>
                  <a:cubicBezTo>
                    <a:pt x="963" y="146"/>
                    <a:pt x="755" y="102"/>
                    <a:pt x="545" y="70"/>
                  </a:cubicBezTo>
                  <a:cubicBezTo>
                    <a:pt x="368" y="31"/>
                    <a:pt x="189" y="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5184;p108">
              <a:extLst>
                <a:ext uri="{FF2B5EF4-FFF2-40B4-BE49-F238E27FC236}">
                  <a16:creationId xmlns:a16="http://schemas.microsoft.com/office/drawing/2014/main" id="{1FE67E26-EB4E-4EAD-87EA-ADEA6B8F40AC}"/>
                </a:ext>
              </a:extLst>
            </p:cNvPr>
            <p:cNvSpPr/>
            <p:nvPr/>
          </p:nvSpPr>
          <p:spPr>
            <a:xfrm>
              <a:off x="3023075" y="1070325"/>
              <a:ext cx="1501750" cy="1595800"/>
            </a:xfrm>
            <a:custGeom>
              <a:avLst/>
              <a:gdLst/>
              <a:ahLst/>
              <a:cxnLst/>
              <a:rect l="l" t="t" r="r" b="b"/>
              <a:pathLst>
                <a:path w="60070" h="63832" extrusionOk="0">
                  <a:moveTo>
                    <a:pt x="41394" y="1"/>
                  </a:moveTo>
                  <a:cubicBezTo>
                    <a:pt x="41011" y="1"/>
                    <a:pt x="40626" y="14"/>
                    <a:pt x="40242" y="42"/>
                  </a:cubicBezTo>
                  <a:cubicBezTo>
                    <a:pt x="36458" y="312"/>
                    <a:pt x="32908" y="1888"/>
                    <a:pt x="29269" y="2934"/>
                  </a:cubicBezTo>
                  <a:cubicBezTo>
                    <a:pt x="26370" y="3767"/>
                    <a:pt x="24624" y="4025"/>
                    <a:pt x="21976" y="4025"/>
                  </a:cubicBezTo>
                  <a:cubicBezTo>
                    <a:pt x="21299" y="4025"/>
                    <a:pt x="20562" y="4008"/>
                    <a:pt x="19733" y="3980"/>
                  </a:cubicBezTo>
                  <a:cubicBezTo>
                    <a:pt x="19313" y="3951"/>
                    <a:pt x="18896" y="3937"/>
                    <a:pt x="18482" y="3937"/>
                  </a:cubicBezTo>
                  <a:cubicBezTo>
                    <a:pt x="8915" y="3937"/>
                    <a:pt x="854" y="11359"/>
                    <a:pt x="200" y="21045"/>
                  </a:cubicBezTo>
                  <a:cubicBezTo>
                    <a:pt x="0" y="24014"/>
                    <a:pt x="526" y="26986"/>
                    <a:pt x="1731" y="29707"/>
                  </a:cubicBezTo>
                  <a:cubicBezTo>
                    <a:pt x="3863" y="34529"/>
                    <a:pt x="7995" y="38272"/>
                    <a:pt x="9817" y="43229"/>
                  </a:cubicBezTo>
                  <a:cubicBezTo>
                    <a:pt x="11057" y="46609"/>
                    <a:pt x="11163" y="50337"/>
                    <a:pt x="12440" y="53703"/>
                  </a:cubicBezTo>
                  <a:cubicBezTo>
                    <a:pt x="14718" y="59718"/>
                    <a:pt x="21063" y="63832"/>
                    <a:pt x="27442" y="63832"/>
                  </a:cubicBezTo>
                  <a:cubicBezTo>
                    <a:pt x="28408" y="63832"/>
                    <a:pt x="29373" y="63737"/>
                    <a:pt x="30326" y="63542"/>
                  </a:cubicBezTo>
                  <a:cubicBezTo>
                    <a:pt x="34682" y="62648"/>
                    <a:pt x="38590" y="59927"/>
                    <a:pt x="43035" y="59649"/>
                  </a:cubicBezTo>
                  <a:cubicBezTo>
                    <a:pt x="43321" y="59631"/>
                    <a:pt x="43610" y="59623"/>
                    <a:pt x="43900" y="59623"/>
                  </a:cubicBezTo>
                  <a:cubicBezTo>
                    <a:pt x="46577" y="59623"/>
                    <a:pt x="49413" y="60309"/>
                    <a:pt x="52017" y="60309"/>
                  </a:cubicBezTo>
                  <a:cubicBezTo>
                    <a:pt x="53831" y="60309"/>
                    <a:pt x="55532" y="59976"/>
                    <a:pt x="56987" y="58847"/>
                  </a:cubicBezTo>
                  <a:cubicBezTo>
                    <a:pt x="59624" y="56802"/>
                    <a:pt x="60069" y="52878"/>
                    <a:pt x="59115" y="49684"/>
                  </a:cubicBezTo>
                  <a:cubicBezTo>
                    <a:pt x="58162" y="46489"/>
                    <a:pt x="56102" y="43763"/>
                    <a:pt x="54414" y="40887"/>
                  </a:cubicBezTo>
                  <a:cubicBezTo>
                    <a:pt x="52724" y="38011"/>
                    <a:pt x="51348" y="34689"/>
                    <a:pt x="51976" y="31413"/>
                  </a:cubicBezTo>
                  <a:cubicBezTo>
                    <a:pt x="52541" y="28443"/>
                    <a:pt x="54649" y="26043"/>
                    <a:pt x="55971" y="23319"/>
                  </a:cubicBezTo>
                  <a:cubicBezTo>
                    <a:pt x="59894" y="15268"/>
                    <a:pt x="56546" y="5561"/>
                    <a:pt x="48494" y="1638"/>
                  </a:cubicBezTo>
                  <a:cubicBezTo>
                    <a:pt x="46279" y="560"/>
                    <a:pt x="43850" y="1"/>
                    <a:pt x="4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5185;p108">
              <a:extLst>
                <a:ext uri="{FF2B5EF4-FFF2-40B4-BE49-F238E27FC236}">
                  <a16:creationId xmlns:a16="http://schemas.microsoft.com/office/drawing/2014/main" id="{D929B36F-45D4-4F6F-A22A-CB74BF124DA6}"/>
                </a:ext>
              </a:extLst>
            </p:cNvPr>
            <p:cNvSpPr/>
            <p:nvPr/>
          </p:nvSpPr>
          <p:spPr>
            <a:xfrm>
              <a:off x="3447800" y="1473050"/>
              <a:ext cx="584100" cy="654800"/>
            </a:xfrm>
            <a:custGeom>
              <a:avLst/>
              <a:gdLst/>
              <a:ahLst/>
              <a:cxnLst/>
              <a:rect l="l" t="t" r="r" b="b"/>
              <a:pathLst>
                <a:path w="23364" h="26192" extrusionOk="0">
                  <a:moveTo>
                    <a:pt x="12430" y="1"/>
                  </a:moveTo>
                  <a:cubicBezTo>
                    <a:pt x="12231" y="1"/>
                    <a:pt x="12028" y="5"/>
                    <a:pt x="11821" y="14"/>
                  </a:cubicBezTo>
                  <a:cubicBezTo>
                    <a:pt x="11821" y="14"/>
                    <a:pt x="11817" y="14"/>
                    <a:pt x="11810" y="14"/>
                  </a:cubicBezTo>
                  <a:cubicBezTo>
                    <a:pt x="11508" y="14"/>
                    <a:pt x="4763" y="81"/>
                    <a:pt x="2409" y="6028"/>
                  </a:cubicBezTo>
                  <a:cubicBezTo>
                    <a:pt x="1" y="12115"/>
                    <a:pt x="2760" y="15052"/>
                    <a:pt x="3839" y="16841"/>
                  </a:cubicBezTo>
                  <a:cubicBezTo>
                    <a:pt x="4917" y="18630"/>
                    <a:pt x="7813" y="22523"/>
                    <a:pt x="7838" y="26191"/>
                  </a:cubicBezTo>
                  <a:lnTo>
                    <a:pt x="17246" y="26129"/>
                  </a:lnTo>
                  <a:cubicBezTo>
                    <a:pt x="17733" y="22882"/>
                    <a:pt x="18857" y="19762"/>
                    <a:pt x="20551" y="16949"/>
                  </a:cubicBezTo>
                  <a:cubicBezTo>
                    <a:pt x="23364" y="12264"/>
                    <a:pt x="23029" y="8847"/>
                    <a:pt x="22261" y="6805"/>
                  </a:cubicBezTo>
                  <a:cubicBezTo>
                    <a:pt x="21515" y="4824"/>
                    <a:pt x="19129" y="1"/>
                    <a:pt x="12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5186;p108">
              <a:extLst>
                <a:ext uri="{FF2B5EF4-FFF2-40B4-BE49-F238E27FC236}">
                  <a16:creationId xmlns:a16="http://schemas.microsoft.com/office/drawing/2014/main" id="{42D1E773-73FD-4FD2-88CA-C23503CA47ED}"/>
                </a:ext>
              </a:extLst>
            </p:cNvPr>
            <p:cNvSpPr/>
            <p:nvPr/>
          </p:nvSpPr>
          <p:spPr>
            <a:xfrm>
              <a:off x="3598850" y="1694500"/>
              <a:ext cx="305450" cy="426750"/>
            </a:xfrm>
            <a:custGeom>
              <a:avLst/>
              <a:gdLst/>
              <a:ahLst/>
              <a:cxnLst/>
              <a:rect l="l" t="t" r="r" b="b"/>
              <a:pathLst>
                <a:path w="12218" h="17070" extrusionOk="0">
                  <a:moveTo>
                    <a:pt x="1845" y="115"/>
                  </a:moveTo>
                  <a:cubicBezTo>
                    <a:pt x="2082" y="115"/>
                    <a:pt x="2319" y="170"/>
                    <a:pt x="2537" y="278"/>
                  </a:cubicBezTo>
                  <a:cubicBezTo>
                    <a:pt x="2910" y="458"/>
                    <a:pt x="3232" y="736"/>
                    <a:pt x="3465" y="1079"/>
                  </a:cubicBezTo>
                  <a:cubicBezTo>
                    <a:pt x="3689" y="1421"/>
                    <a:pt x="3847" y="1800"/>
                    <a:pt x="3933" y="2199"/>
                  </a:cubicBezTo>
                  <a:cubicBezTo>
                    <a:pt x="4070" y="2975"/>
                    <a:pt x="4142" y="3762"/>
                    <a:pt x="4148" y="4551"/>
                  </a:cubicBezTo>
                  <a:cubicBezTo>
                    <a:pt x="4152" y="4655"/>
                    <a:pt x="4157" y="4758"/>
                    <a:pt x="4162" y="4862"/>
                  </a:cubicBezTo>
                  <a:lnTo>
                    <a:pt x="4162" y="4862"/>
                  </a:lnTo>
                  <a:cubicBezTo>
                    <a:pt x="3894" y="4836"/>
                    <a:pt x="3626" y="4804"/>
                    <a:pt x="3359" y="4765"/>
                  </a:cubicBezTo>
                  <a:cubicBezTo>
                    <a:pt x="2418" y="4651"/>
                    <a:pt x="1545" y="4223"/>
                    <a:pt x="879" y="3552"/>
                  </a:cubicBezTo>
                  <a:cubicBezTo>
                    <a:pt x="566" y="3219"/>
                    <a:pt x="347" y="2810"/>
                    <a:pt x="246" y="2364"/>
                  </a:cubicBezTo>
                  <a:cubicBezTo>
                    <a:pt x="154" y="1930"/>
                    <a:pt x="211" y="1476"/>
                    <a:pt x="413" y="1079"/>
                  </a:cubicBezTo>
                  <a:cubicBezTo>
                    <a:pt x="595" y="687"/>
                    <a:pt x="918" y="376"/>
                    <a:pt x="1317" y="208"/>
                  </a:cubicBezTo>
                  <a:cubicBezTo>
                    <a:pt x="1488" y="146"/>
                    <a:pt x="1666" y="115"/>
                    <a:pt x="1845" y="115"/>
                  </a:cubicBezTo>
                  <a:close/>
                  <a:moveTo>
                    <a:pt x="10034" y="308"/>
                  </a:moveTo>
                  <a:cubicBezTo>
                    <a:pt x="10607" y="308"/>
                    <a:pt x="11171" y="528"/>
                    <a:pt x="11596" y="943"/>
                  </a:cubicBezTo>
                  <a:cubicBezTo>
                    <a:pt x="11913" y="1253"/>
                    <a:pt x="12090" y="1681"/>
                    <a:pt x="12084" y="2125"/>
                  </a:cubicBezTo>
                  <a:cubicBezTo>
                    <a:pt x="12067" y="2576"/>
                    <a:pt x="11906" y="3010"/>
                    <a:pt x="11626" y="3363"/>
                  </a:cubicBezTo>
                  <a:cubicBezTo>
                    <a:pt x="11335" y="3720"/>
                    <a:pt x="10967" y="4003"/>
                    <a:pt x="10548" y="4190"/>
                  </a:cubicBezTo>
                  <a:cubicBezTo>
                    <a:pt x="10115" y="4390"/>
                    <a:pt x="9660" y="4535"/>
                    <a:pt x="9192" y="4624"/>
                  </a:cubicBezTo>
                  <a:cubicBezTo>
                    <a:pt x="8444" y="4772"/>
                    <a:pt x="7687" y="4867"/>
                    <a:pt x="6926" y="4911"/>
                  </a:cubicBezTo>
                  <a:lnTo>
                    <a:pt x="6926" y="4911"/>
                  </a:lnTo>
                  <a:cubicBezTo>
                    <a:pt x="6931" y="4751"/>
                    <a:pt x="6938" y="4591"/>
                    <a:pt x="6949" y="4429"/>
                  </a:cubicBezTo>
                  <a:cubicBezTo>
                    <a:pt x="6983" y="3644"/>
                    <a:pt x="7167" y="2871"/>
                    <a:pt x="7489" y="2152"/>
                  </a:cubicBezTo>
                  <a:cubicBezTo>
                    <a:pt x="7840" y="1397"/>
                    <a:pt x="8455" y="797"/>
                    <a:pt x="9217" y="462"/>
                  </a:cubicBezTo>
                  <a:cubicBezTo>
                    <a:pt x="9482" y="358"/>
                    <a:pt x="9759" y="308"/>
                    <a:pt x="10034" y="308"/>
                  </a:cubicBezTo>
                  <a:close/>
                  <a:moveTo>
                    <a:pt x="1834" y="1"/>
                  </a:moveTo>
                  <a:cubicBezTo>
                    <a:pt x="1640" y="1"/>
                    <a:pt x="1445" y="34"/>
                    <a:pt x="1259" y="102"/>
                  </a:cubicBezTo>
                  <a:cubicBezTo>
                    <a:pt x="828" y="283"/>
                    <a:pt x="479" y="616"/>
                    <a:pt x="277" y="1038"/>
                  </a:cubicBezTo>
                  <a:cubicBezTo>
                    <a:pt x="64" y="1463"/>
                    <a:pt x="1" y="1948"/>
                    <a:pt x="99" y="2414"/>
                  </a:cubicBezTo>
                  <a:cubicBezTo>
                    <a:pt x="205" y="2878"/>
                    <a:pt x="433" y="3306"/>
                    <a:pt x="760" y="3654"/>
                  </a:cubicBezTo>
                  <a:cubicBezTo>
                    <a:pt x="1089" y="4004"/>
                    <a:pt x="1485" y="4285"/>
                    <a:pt x="1925" y="4479"/>
                  </a:cubicBezTo>
                  <a:cubicBezTo>
                    <a:pt x="2370" y="4678"/>
                    <a:pt x="2840" y="4816"/>
                    <a:pt x="3321" y="4892"/>
                  </a:cubicBezTo>
                  <a:cubicBezTo>
                    <a:pt x="3602" y="4933"/>
                    <a:pt x="3885" y="4966"/>
                    <a:pt x="4168" y="4993"/>
                  </a:cubicBezTo>
                  <a:lnTo>
                    <a:pt x="4168" y="4993"/>
                  </a:lnTo>
                  <a:cubicBezTo>
                    <a:pt x="4231" y="6355"/>
                    <a:pt x="4293" y="7635"/>
                    <a:pt x="4346" y="8810"/>
                  </a:cubicBezTo>
                  <a:cubicBezTo>
                    <a:pt x="4473" y="11408"/>
                    <a:pt x="4573" y="13516"/>
                    <a:pt x="4643" y="14978"/>
                  </a:cubicBezTo>
                  <a:cubicBezTo>
                    <a:pt x="4681" y="15702"/>
                    <a:pt x="4735" y="16267"/>
                    <a:pt x="4735" y="16656"/>
                  </a:cubicBezTo>
                  <a:cubicBezTo>
                    <a:pt x="4751" y="16771"/>
                    <a:pt x="4758" y="16885"/>
                    <a:pt x="4760" y="17001"/>
                  </a:cubicBezTo>
                  <a:lnTo>
                    <a:pt x="4760" y="17001"/>
                  </a:lnTo>
                  <a:lnTo>
                    <a:pt x="4760" y="16631"/>
                  </a:lnTo>
                  <a:cubicBezTo>
                    <a:pt x="4742" y="16242"/>
                    <a:pt x="4722" y="15680"/>
                    <a:pt x="4697" y="14953"/>
                  </a:cubicBezTo>
                  <a:cubicBezTo>
                    <a:pt x="4635" y="13491"/>
                    <a:pt x="4552" y="11383"/>
                    <a:pt x="4445" y="8785"/>
                  </a:cubicBezTo>
                  <a:cubicBezTo>
                    <a:pt x="4396" y="7617"/>
                    <a:pt x="4342" y="6354"/>
                    <a:pt x="4284" y="5003"/>
                  </a:cubicBezTo>
                  <a:lnTo>
                    <a:pt x="4284" y="5003"/>
                  </a:lnTo>
                  <a:cubicBezTo>
                    <a:pt x="4783" y="5047"/>
                    <a:pt x="5285" y="5069"/>
                    <a:pt x="5786" y="5069"/>
                  </a:cubicBezTo>
                  <a:cubicBezTo>
                    <a:pt x="5948" y="5069"/>
                    <a:pt x="6109" y="5066"/>
                    <a:pt x="6271" y="5062"/>
                  </a:cubicBezTo>
                  <a:cubicBezTo>
                    <a:pt x="6446" y="5059"/>
                    <a:pt x="6621" y="5053"/>
                    <a:pt x="6796" y="5045"/>
                  </a:cubicBezTo>
                  <a:lnTo>
                    <a:pt x="6796" y="5045"/>
                  </a:lnTo>
                  <a:cubicBezTo>
                    <a:pt x="6789" y="5573"/>
                    <a:pt x="6802" y="6086"/>
                    <a:pt x="6816" y="6603"/>
                  </a:cubicBezTo>
                  <a:cubicBezTo>
                    <a:pt x="6836" y="7334"/>
                    <a:pt x="6874" y="8017"/>
                    <a:pt x="6920" y="8669"/>
                  </a:cubicBezTo>
                  <a:cubicBezTo>
                    <a:pt x="7101" y="11272"/>
                    <a:pt x="7390" y="13367"/>
                    <a:pt x="7584" y="14808"/>
                  </a:cubicBezTo>
                  <a:cubicBezTo>
                    <a:pt x="7688" y="15515"/>
                    <a:pt x="7767" y="16073"/>
                    <a:pt x="7824" y="16462"/>
                  </a:cubicBezTo>
                  <a:cubicBezTo>
                    <a:pt x="7853" y="16631"/>
                    <a:pt x="7890" y="16771"/>
                    <a:pt x="7890" y="16875"/>
                  </a:cubicBezTo>
                  <a:lnTo>
                    <a:pt x="7914" y="17024"/>
                  </a:lnTo>
                  <a:cubicBezTo>
                    <a:pt x="7919" y="16986"/>
                    <a:pt x="7923" y="16949"/>
                    <a:pt x="7925" y="16911"/>
                  </a:cubicBezTo>
                  <a:cubicBezTo>
                    <a:pt x="7913" y="16806"/>
                    <a:pt x="7897" y="16662"/>
                    <a:pt x="7875" y="16478"/>
                  </a:cubicBezTo>
                  <a:lnTo>
                    <a:pt x="7663" y="14824"/>
                  </a:lnTo>
                  <a:cubicBezTo>
                    <a:pt x="7486" y="13374"/>
                    <a:pt x="7209" y="11284"/>
                    <a:pt x="7039" y="8681"/>
                  </a:cubicBezTo>
                  <a:cubicBezTo>
                    <a:pt x="7003" y="8033"/>
                    <a:pt x="6978" y="7351"/>
                    <a:pt x="6949" y="6641"/>
                  </a:cubicBezTo>
                  <a:cubicBezTo>
                    <a:pt x="6928" y="6121"/>
                    <a:pt x="6911" y="5586"/>
                    <a:pt x="6923" y="5038"/>
                  </a:cubicBezTo>
                  <a:lnTo>
                    <a:pt x="6923" y="5038"/>
                  </a:lnTo>
                  <a:cubicBezTo>
                    <a:pt x="7692" y="4995"/>
                    <a:pt x="8457" y="4898"/>
                    <a:pt x="9213" y="4748"/>
                  </a:cubicBezTo>
                  <a:cubicBezTo>
                    <a:pt x="9692" y="4657"/>
                    <a:pt x="10156" y="4508"/>
                    <a:pt x="10597" y="4302"/>
                  </a:cubicBezTo>
                  <a:cubicBezTo>
                    <a:pt x="11040" y="4101"/>
                    <a:pt x="11427" y="3794"/>
                    <a:pt x="11725" y="3410"/>
                  </a:cubicBezTo>
                  <a:cubicBezTo>
                    <a:pt x="12027" y="3032"/>
                    <a:pt x="12198" y="2566"/>
                    <a:pt x="12213" y="2084"/>
                  </a:cubicBezTo>
                  <a:cubicBezTo>
                    <a:pt x="12217" y="1603"/>
                    <a:pt x="12026" y="1142"/>
                    <a:pt x="11683" y="807"/>
                  </a:cubicBezTo>
                  <a:cubicBezTo>
                    <a:pt x="11231" y="367"/>
                    <a:pt x="10634" y="133"/>
                    <a:pt x="10026" y="133"/>
                  </a:cubicBezTo>
                  <a:cubicBezTo>
                    <a:pt x="9733" y="133"/>
                    <a:pt x="9437" y="187"/>
                    <a:pt x="9154" y="299"/>
                  </a:cubicBezTo>
                  <a:cubicBezTo>
                    <a:pt x="8363" y="645"/>
                    <a:pt x="7726" y="1272"/>
                    <a:pt x="7365" y="2059"/>
                  </a:cubicBezTo>
                  <a:cubicBezTo>
                    <a:pt x="7035" y="2791"/>
                    <a:pt x="6848" y="3578"/>
                    <a:pt x="6816" y="4381"/>
                  </a:cubicBezTo>
                  <a:cubicBezTo>
                    <a:pt x="6807" y="4562"/>
                    <a:pt x="6802" y="4741"/>
                    <a:pt x="6798" y="4917"/>
                  </a:cubicBezTo>
                  <a:lnTo>
                    <a:pt x="6798" y="4917"/>
                  </a:lnTo>
                  <a:cubicBezTo>
                    <a:pt x="6626" y="4926"/>
                    <a:pt x="6453" y="4932"/>
                    <a:pt x="6280" y="4935"/>
                  </a:cubicBezTo>
                  <a:cubicBezTo>
                    <a:pt x="6125" y="4939"/>
                    <a:pt x="5971" y="4941"/>
                    <a:pt x="5817" y="4941"/>
                  </a:cubicBezTo>
                  <a:cubicBezTo>
                    <a:pt x="5303" y="4941"/>
                    <a:pt x="4789" y="4918"/>
                    <a:pt x="4278" y="4872"/>
                  </a:cubicBezTo>
                  <a:lnTo>
                    <a:pt x="4278" y="4872"/>
                  </a:lnTo>
                  <a:cubicBezTo>
                    <a:pt x="4273" y="4756"/>
                    <a:pt x="4268" y="4639"/>
                    <a:pt x="4263" y="4521"/>
                  </a:cubicBezTo>
                  <a:cubicBezTo>
                    <a:pt x="4260" y="3725"/>
                    <a:pt x="4190" y="2932"/>
                    <a:pt x="4053" y="2149"/>
                  </a:cubicBezTo>
                  <a:cubicBezTo>
                    <a:pt x="3956" y="1749"/>
                    <a:pt x="3790" y="1368"/>
                    <a:pt x="3560" y="1026"/>
                  </a:cubicBezTo>
                  <a:cubicBezTo>
                    <a:pt x="3312" y="663"/>
                    <a:pt x="2975" y="369"/>
                    <a:pt x="2580" y="175"/>
                  </a:cubicBezTo>
                  <a:cubicBezTo>
                    <a:pt x="2346" y="59"/>
                    <a:pt x="2090" y="1"/>
                    <a:pt x="1834" y="1"/>
                  </a:cubicBezTo>
                  <a:close/>
                  <a:moveTo>
                    <a:pt x="4760" y="17001"/>
                  </a:moveTo>
                  <a:lnTo>
                    <a:pt x="4760" y="17069"/>
                  </a:lnTo>
                  <a:cubicBezTo>
                    <a:pt x="4760" y="17046"/>
                    <a:pt x="4760" y="17024"/>
                    <a:pt x="4760" y="17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5187;p108">
              <a:extLst>
                <a:ext uri="{FF2B5EF4-FFF2-40B4-BE49-F238E27FC236}">
                  <a16:creationId xmlns:a16="http://schemas.microsoft.com/office/drawing/2014/main" id="{29782FCA-656F-4428-9E39-2879C09E4BC7}"/>
                </a:ext>
              </a:extLst>
            </p:cNvPr>
            <p:cNvSpPr/>
            <p:nvPr/>
          </p:nvSpPr>
          <p:spPr>
            <a:xfrm>
              <a:off x="3643625" y="2120675"/>
              <a:ext cx="238650" cy="234800"/>
            </a:xfrm>
            <a:custGeom>
              <a:avLst/>
              <a:gdLst/>
              <a:ahLst/>
              <a:cxnLst/>
              <a:rect l="l" t="t" r="r" b="b"/>
              <a:pathLst>
                <a:path w="9546" h="9392" extrusionOk="0">
                  <a:moveTo>
                    <a:pt x="9442" y="0"/>
                  </a:moveTo>
                  <a:lnTo>
                    <a:pt x="1" y="149"/>
                  </a:lnTo>
                  <a:lnTo>
                    <a:pt x="116" y="5731"/>
                  </a:lnTo>
                  <a:lnTo>
                    <a:pt x="3182" y="9392"/>
                  </a:lnTo>
                  <a:lnTo>
                    <a:pt x="6801" y="9240"/>
                  </a:lnTo>
                  <a:lnTo>
                    <a:pt x="9545" y="5967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5188;p108">
              <a:extLst>
                <a:ext uri="{FF2B5EF4-FFF2-40B4-BE49-F238E27FC236}">
                  <a16:creationId xmlns:a16="http://schemas.microsoft.com/office/drawing/2014/main" id="{693D2CA9-0364-4A47-872D-474CC23A880F}"/>
                </a:ext>
              </a:extLst>
            </p:cNvPr>
            <p:cNvSpPr/>
            <p:nvPr/>
          </p:nvSpPr>
          <p:spPr>
            <a:xfrm>
              <a:off x="3721625" y="2332425"/>
              <a:ext cx="92050" cy="23375"/>
            </a:xfrm>
            <a:custGeom>
              <a:avLst/>
              <a:gdLst/>
              <a:ahLst/>
              <a:cxnLst/>
              <a:rect l="l" t="t" r="r" b="b"/>
              <a:pathLst>
                <a:path w="3682" h="935" extrusionOk="0">
                  <a:moveTo>
                    <a:pt x="1858" y="1"/>
                  </a:moveTo>
                  <a:cubicBezTo>
                    <a:pt x="1835" y="1"/>
                    <a:pt x="1812" y="1"/>
                    <a:pt x="1790" y="2"/>
                  </a:cubicBezTo>
                  <a:cubicBezTo>
                    <a:pt x="1087" y="44"/>
                    <a:pt x="437" y="384"/>
                    <a:pt x="0" y="935"/>
                  </a:cubicBezTo>
                  <a:lnTo>
                    <a:pt x="3681" y="770"/>
                  </a:lnTo>
                  <a:cubicBezTo>
                    <a:pt x="3200" y="278"/>
                    <a:pt x="2543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5189;p108">
              <a:extLst>
                <a:ext uri="{FF2B5EF4-FFF2-40B4-BE49-F238E27FC236}">
                  <a16:creationId xmlns:a16="http://schemas.microsoft.com/office/drawing/2014/main" id="{CCEC71CF-0D77-41C5-A213-C79C5C5F1E7A}"/>
                </a:ext>
              </a:extLst>
            </p:cNvPr>
            <p:cNvSpPr/>
            <p:nvPr/>
          </p:nvSpPr>
          <p:spPr>
            <a:xfrm>
              <a:off x="3650050" y="2227225"/>
              <a:ext cx="225900" cy="34875"/>
            </a:xfrm>
            <a:custGeom>
              <a:avLst/>
              <a:gdLst/>
              <a:ahLst/>
              <a:cxnLst/>
              <a:rect l="l" t="t" r="r" b="b"/>
              <a:pathLst>
                <a:path w="9036" h="1395" extrusionOk="0">
                  <a:moveTo>
                    <a:pt x="4669" y="0"/>
                  </a:moveTo>
                  <a:cubicBezTo>
                    <a:pt x="3491" y="0"/>
                    <a:pt x="2315" y="240"/>
                    <a:pt x="1214" y="717"/>
                  </a:cubicBezTo>
                  <a:cubicBezTo>
                    <a:pt x="902" y="852"/>
                    <a:pt x="598" y="1008"/>
                    <a:pt x="306" y="1185"/>
                  </a:cubicBezTo>
                  <a:cubicBezTo>
                    <a:pt x="196" y="1243"/>
                    <a:pt x="94" y="1313"/>
                    <a:pt x="1" y="1395"/>
                  </a:cubicBezTo>
                  <a:cubicBezTo>
                    <a:pt x="115" y="1350"/>
                    <a:pt x="227" y="1296"/>
                    <a:pt x="335" y="1234"/>
                  </a:cubicBezTo>
                  <a:cubicBezTo>
                    <a:pt x="545" y="1131"/>
                    <a:pt x="860" y="982"/>
                    <a:pt x="1252" y="821"/>
                  </a:cubicBezTo>
                  <a:cubicBezTo>
                    <a:pt x="2352" y="377"/>
                    <a:pt x="3518" y="153"/>
                    <a:pt x="4685" y="153"/>
                  </a:cubicBezTo>
                  <a:cubicBezTo>
                    <a:pt x="5724" y="153"/>
                    <a:pt x="6764" y="330"/>
                    <a:pt x="7759" y="685"/>
                  </a:cubicBezTo>
                  <a:cubicBezTo>
                    <a:pt x="8159" y="830"/>
                    <a:pt x="8478" y="966"/>
                    <a:pt x="8693" y="1069"/>
                  </a:cubicBezTo>
                  <a:cubicBezTo>
                    <a:pt x="8801" y="1131"/>
                    <a:pt x="8916" y="1179"/>
                    <a:pt x="9036" y="1214"/>
                  </a:cubicBezTo>
                  <a:cubicBezTo>
                    <a:pt x="8936" y="1132"/>
                    <a:pt x="8830" y="1059"/>
                    <a:pt x="8717" y="995"/>
                  </a:cubicBezTo>
                  <a:cubicBezTo>
                    <a:pt x="8418" y="837"/>
                    <a:pt x="8110" y="700"/>
                    <a:pt x="7793" y="581"/>
                  </a:cubicBezTo>
                  <a:cubicBezTo>
                    <a:pt x="6786" y="194"/>
                    <a:pt x="5727" y="0"/>
                    <a:pt x="4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5190;p108">
              <a:extLst>
                <a:ext uri="{FF2B5EF4-FFF2-40B4-BE49-F238E27FC236}">
                  <a16:creationId xmlns:a16="http://schemas.microsoft.com/office/drawing/2014/main" id="{AB98B361-C9AB-4733-94D8-B809C6554F1F}"/>
                </a:ext>
              </a:extLst>
            </p:cNvPr>
            <p:cNvSpPr/>
            <p:nvPr/>
          </p:nvSpPr>
          <p:spPr>
            <a:xfrm>
              <a:off x="3650350" y="2191150"/>
              <a:ext cx="225925" cy="34825"/>
            </a:xfrm>
            <a:custGeom>
              <a:avLst/>
              <a:gdLst/>
              <a:ahLst/>
              <a:cxnLst/>
              <a:rect l="l" t="t" r="r" b="b"/>
              <a:pathLst>
                <a:path w="9037" h="1393" extrusionOk="0">
                  <a:moveTo>
                    <a:pt x="4672" y="1"/>
                  </a:moveTo>
                  <a:cubicBezTo>
                    <a:pt x="3494" y="1"/>
                    <a:pt x="2316" y="241"/>
                    <a:pt x="1216" y="719"/>
                  </a:cubicBezTo>
                  <a:cubicBezTo>
                    <a:pt x="903" y="853"/>
                    <a:pt x="599" y="1008"/>
                    <a:pt x="306" y="1180"/>
                  </a:cubicBezTo>
                  <a:cubicBezTo>
                    <a:pt x="199" y="1243"/>
                    <a:pt x="97" y="1313"/>
                    <a:pt x="0" y="1392"/>
                  </a:cubicBezTo>
                  <a:cubicBezTo>
                    <a:pt x="117" y="1351"/>
                    <a:pt x="230" y="1297"/>
                    <a:pt x="335" y="1230"/>
                  </a:cubicBezTo>
                  <a:cubicBezTo>
                    <a:pt x="545" y="1128"/>
                    <a:pt x="839" y="974"/>
                    <a:pt x="1252" y="817"/>
                  </a:cubicBezTo>
                  <a:cubicBezTo>
                    <a:pt x="2285" y="402"/>
                    <a:pt x="3383" y="177"/>
                    <a:pt x="4496" y="152"/>
                  </a:cubicBezTo>
                  <a:cubicBezTo>
                    <a:pt x="4549" y="151"/>
                    <a:pt x="4602" y="151"/>
                    <a:pt x="4655" y="151"/>
                  </a:cubicBezTo>
                  <a:cubicBezTo>
                    <a:pt x="5712" y="151"/>
                    <a:pt x="6762" y="330"/>
                    <a:pt x="7759" y="681"/>
                  </a:cubicBezTo>
                  <a:cubicBezTo>
                    <a:pt x="8161" y="822"/>
                    <a:pt x="8479" y="963"/>
                    <a:pt x="8694" y="1062"/>
                  </a:cubicBezTo>
                  <a:cubicBezTo>
                    <a:pt x="8805" y="1119"/>
                    <a:pt x="8919" y="1169"/>
                    <a:pt x="9037" y="1211"/>
                  </a:cubicBezTo>
                  <a:cubicBezTo>
                    <a:pt x="8939" y="1126"/>
                    <a:pt x="8832" y="1053"/>
                    <a:pt x="8719" y="995"/>
                  </a:cubicBezTo>
                  <a:cubicBezTo>
                    <a:pt x="8421" y="834"/>
                    <a:pt x="8111" y="697"/>
                    <a:pt x="7793" y="581"/>
                  </a:cubicBezTo>
                  <a:cubicBezTo>
                    <a:pt x="6787" y="194"/>
                    <a:pt x="5729" y="1"/>
                    <a:pt x="4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5191;p108">
              <a:extLst>
                <a:ext uri="{FF2B5EF4-FFF2-40B4-BE49-F238E27FC236}">
                  <a16:creationId xmlns:a16="http://schemas.microsoft.com/office/drawing/2014/main" id="{A9606F90-501B-40C0-9C9A-4773CE205B61}"/>
                </a:ext>
              </a:extLst>
            </p:cNvPr>
            <p:cNvSpPr/>
            <p:nvPr/>
          </p:nvSpPr>
          <p:spPr>
            <a:xfrm>
              <a:off x="3648475" y="2156575"/>
              <a:ext cx="225950" cy="34875"/>
            </a:xfrm>
            <a:custGeom>
              <a:avLst/>
              <a:gdLst/>
              <a:ahLst/>
              <a:cxnLst/>
              <a:rect l="l" t="t" r="r" b="b"/>
              <a:pathLst>
                <a:path w="9038" h="1395" extrusionOk="0">
                  <a:moveTo>
                    <a:pt x="4674" y="0"/>
                  </a:moveTo>
                  <a:cubicBezTo>
                    <a:pt x="3495" y="0"/>
                    <a:pt x="2318" y="240"/>
                    <a:pt x="1216" y="717"/>
                  </a:cubicBezTo>
                  <a:cubicBezTo>
                    <a:pt x="905" y="851"/>
                    <a:pt x="603" y="1008"/>
                    <a:pt x="312" y="1183"/>
                  </a:cubicBezTo>
                  <a:cubicBezTo>
                    <a:pt x="200" y="1241"/>
                    <a:pt x="96" y="1312"/>
                    <a:pt x="1" y="1395"/>
                  </a:cubicBezTo>
                  <a:cubicBezTo>
                    <a:pt x="118" y="1350"/>
                    <a:pt x="232" y="1295"/>
                    <a:pt x="340" y="1233"/>
                  </a:cubicBezTo>
                  <a:cubicBezTo>
                    <a:pt x="550" y="1130"/>
                    <a:pt x="844" y="981"/>
                    <a:pt x="1257" y="819"/>
                  </a:cubicBezTo>
                  <a:cubicBezTo>
                    <a:pt x="2290" y="409"/>
                    <a:pt x="3385" y="184"/>
                    <a:pt x="4497" y="155"/>
                  </a:cubicBezTo>
                  <a:cubicBezTo>
                    <a:pt x="4550" y="154"/>
                    <a:pt x="4603" y="153"/>
                    <a:pt x="4657" y="153"/>
                  </a:cubicBezTo>
                  <a:cubicBezTo>
                    <a:pt x="5713" y="153"/>
                    <a:pt x="6763" y="332"/>
                    <a:pt x="7761" y="685"/>
                  </a:cubicBezTo>
                  <a:cubicBezTo>
                    <a:pt x="8161" y="830"/>
                    <a:pt x="8480" y="965"/>
                    <a:pt x="8699" y="1069"/>
                  </a:cubicBezTo>
                  <a:cubicBezTo>
                    <a:pt x="8805" y="1129"/>
                    <a:pt x="8919" y="1177"/>
                    <a:pt x="9037" y="1214"/>
                  </a:cubicBezTo>
                  <a:cubicBezTo>
                    <a:pt x="8940" y="1130"/>
                    <a:pt x="8834" y="1057"/>
                    <a:pt x="8723" y="993"/>
                  </a:cubicBezTo>
                  <a:cubicBezTo>
                    <a:pt x="8424" y="837"/>
                    <a:pt x="8114" y="698"/>
                    <a:pt x="7797" y="581"/>
                  </a:cubicBezTo>
                  <a:cubicBezTo>
                    <a:pt x="6791" y="194"/>
                    <a:pt x="5732" y="0"/>
                    <a:pt x="4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5192;p108">
              <a:extLst>
                <a:ext uri="{FF2B5EF4-FFF2-40B4-BE49-F238E27FC236}">
                  <a16:creationId xmlns:a16="http://schemas.microsoft.com/office/drawing/2014/main" id="{FE82A173-7D16-41BE-9820-C84017003F4B}"/>
                </a:ext>
              </a:extLst>
            </p:cNvPr>
            <p:cNvSpPr/>
            <p:nvPr/>
          </p:nvSpPr>
          <p:spPr>
            <a:xfrm>
              <a:off x="3496375" y="1515950"/>
              <a:ext cx="203150" cy="380700"/>
            </a:xfrm>
            <a:custGeom>
              <a:avLst/>
              <a:gdLst/>
              <a:ahLst/>
              <a:cxnLst/>
              <a:rect l="l" t="t" r="r" b="b"/>
              <a:pathLst>
                <a:path w="8126" h="15228" extrusionOk="0">
                  <a:moveTo>
                    <a:pt x="7254" y="0"/>
                  </a:moveTo>
                  <a:cubicBezTo>
                    <a:pt x="7209" y="0"/>
                    <a:pt x="7162" y="1"/>
                    <a:pt x="7113" y="4"/>
                  </a:cubicBezTo>
                  <a:cubicBezTo>
                    <a:pt x="6376" y="68"/>
                    <a:pt x="5660" y="284"/>
                    <a:pt x="5011" y="640"/>
                  </a:cubicBezTo>
                  <a:cubicBezTo>
                    <a:pt x="4025" y="1156"/>
                    <a:pt x="3155" y="1869"/>
                    <a:pt x="2454" y="2733"/>
                  </a:cubicBezTo>
                  <a:cubicBezTo>
                    <a:pt x="640" y="4917"/>
                    <a:pt x="0" y="7844"/>
                    <a:pt x="735" y="10584"/>
                  </a:cubicBezTo>
                  <a:cubicBezTo>
                    <a:pt x="1012" y="11662"/>
                    <a:pt x="1506" y="12673"/>
                    <a:pt x="2185" y="13555"/>
                  </a:cubicBezTo>
                  <a:cubicBezTo>
                    <a:pt x="2629" y="14151"/>
                    <a:pt x="3191" y="14647"/>
                    <a:pt x="3837" y="15014"/>
                  </a:cubicBezTo>
                  <a:cubicBezTo>
                    <a:pt x="4119" y="15160"/>
                    <a:pt x="4348" y="15227"/>
                    <a:pt x="4515" y="15227"/>
                  </a:cubicBezTo>
                  <a:cubicBezTo>
                    <a:pt x="4627" y="15227"/>
                    <a:pt x="4711" y="15196"/>
                    <a:pt x="4763" y="15138"/>
                  </a:cubicBezTo>
                  <a:cubicBezTo>
                    <a:pt x="5036" y="14824"/>
                    <a:pt x="4469" y="13939"/>
                    <a:pt x="3957" y="12531"/>
                  </a:cubicBezTo>
                  <a:cubicBezTo>
                    <a:pt x="3660" y="11731"/>
                    <a:pt x="3456" y="10898"/>
                    <a:pt x="3346" y="10051"/>
                  </a:cubicBezTo>
                  <a:cubicBezTo>
                    <a:pt x="3222" y="9058"/>
                    <a:pt x="3262" y="8050"/>
                    <a:pt x="3466" y="7068"/>
                  </a:cubicBezTo>
                  <a:cubicBezTo>
                    <a:pt x="3688" y="6091"/>
                    <a:pt x="4074" y="5158"/>
                    <a:pt x="4605" y="4308"/>
                  </a:cubicBezTo>
                  <a:cubicBezTo>
                    <a:pt x="5058" y="3584"/>
                    <a:pt x="5591" y="2912"/>
                    <a:pt x="6196" y="2308"/>
                  </a:cubicBezTo>
                  <a:cubicBezTo>
                    <a:pt x="7246" y="1244"/>
                    <a:pt x="8125" y="689"/>
                    <a:pt x="8006" y="277"/>
                  </a:cubicBezTo>
                  <a:cubicBezTo>
                    <a:pt x="7946" y="107"/>
                    <a:pt x="7693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5193;p108">
              <a:extLst>
                <a:ext uri="{FF2B5EF4-FFF2-40B4-BE49-F238E27FC236}">
                  <a16:creationId xmlns:a16="http://schemas.microsoft.com/office/drawing/2014/main" id="{735853B3-0BC4-43E8-9EFC-6535EF04E886}"/>
                </a:ext>
              </a:extLst>
            </p:cNvPr>
            <p:cNvSpPr/>
            <p:nvPr/>
          </p:nvSpPr>
          <p:spPr>
            <a:xfrm>
              <a:off x="3622450" y="1941275"/>
              <a:ext cx="69400" cy="66125"/>
            </a:xfrm>
            <a:custGeom>
              <a:avLst/>
              <a:gdLst/>
              <a:ahLst/>
              <a:cxnLst/>
              <a:rect l="l" t="t" r="r" b="b"/>
              <a:pathLst>
                <a:path w="2776" h="2645" extrusionOk="0">
                  <a:moveTo>
                    <a:pt x="1421" y="0"/>
                  </a:moveTo>
                  <a:cubicBezTo>
                    <a:pt x="904" y="0"/>
                    <a:pt x="435" y="301"/>
                    <a:pt x="220" y="772"/>
                  </a:cubicBezTo>
                  <a:cubicBezTo>
                    <a:pt x="0" y="1248"/>
                    <a:pt x="85" y="1809"/>
                    <a:pt x="433" y="2200"/>
                  </a:cubicBezTo>
                  <a:cubicBezTo>
                    <a:pt x="687" y="2487"/>
                    <a:pt x="1049" y="2644"/>
                    <a:pt x="1421" y="2644"/>
                  </a:cubicBezTo>
                  <a:cubicBezTo>
                    <a:pt x="1555" y="2644"/>
                    <a:pt x="1691" y="2624"/>
                    <a:pt x="1823" y="2581"/>
                  </a:cubicBezTo>
                  <a:cubicBezTo>
                    <a:pt x="2323" y="2422"/>
                    <a:pt x="2681" y="1984"/>
                    <a:pt x="2736" y="1462"/>
                  </a:cubicBezTo>
                  <a:cubicBezTo>
                    <a:pt x="2776" y="703"/>
                    <a:pt x="2199" y="52"/>
                    <a:pt x="1439" y="0"/>
                  </a:cubicBezTo>
                  <a:cubicBezTo>
                    <a:pt x="1433" y="0"/>
                    <a:pt x="142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5194;p108">
              <a:extLst>
                <a:ext uri="{FF2B5EF4-FFF2-40B4-BE49-F238E27FC236}">
                  <a16:creationId xmlns:a16="http://schemas.microsoft.com/office/drawing/2014/main" id="{CAB9C751-F307-4EE0-A3C6-29550F28A214}"/>
                </a:ext>
              </a:extLst>
            </p:cNvPr>
            <p:cNvSpPr/>
            <p:nvPr/>
          </p:nvSpPr>
          <p:spPr>
            <a:xfrm>
              <a:off x="3328800" y="1428500"/>
              <a:ext cx="132875" cy="100050"/>
            </a:xfrm>
            <a:custGeom>
              <a:avLst/>
              <a:gdLst/>
              <a:ahLst/>
              <a:cxnLst/>
              <a:rect l="l" t="t" r="r" b="b"/>
              <a:pathLst>
                <a:path w="5315" h="4002" extrusionOk="0">
                  <a:moveTo>
                    <a:pt x="25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1" y="47"/>
                    <a:pt x="1173" y="960"/>
                    <a:pt x="2612" y="2067"/>
                  </a:cubicBezTo>
                  <a:cubicBezTo>
                    <a:pt x="4025" y="3156"/>
                    <a:pt x="5224" y="4002"/>
                    <a:pt x="5287" y="4002"/>
                  </a:cubicBezTo>
                  <a:cubicBezTo>
                    <a:pt x="5288" y="4002"/>
                    <a:pt x="5289" y="4002"/>
                    <a:pt x="5289" y="4001"/>
                  </a:cubicBezTo>
                  <a:cubicBezTo>
                    <a:pt x="5314" y="3968"/>
                    <a:pt x="4137" y="3043"/>
                    <a:pt x="2698" y="1936"/>
                  </a:cubicBezTo>
                  <a:cubicBezTo>
                    <a:pt x="1297" y="856"/>
                    <a:pt x="102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5195;p108">
              <a:extLst>
                <a:ext uri="{FF2B5EF4-FFF2-40B4-BE49-F238E27FC236}">
                  <a16:creationId xmlns:a16="http://schemas.microsoft.com/office/drawing/2014/main" id="{8A2160E9-721C-4D9C-9E2A-001BF6BE7C3F}"/>
                </a:ext>
              </a:extLst>
            </p:cNvPr>
            <p:cNvSpPr/>
            <p:nvPr/>
          </p:nvSpPr>
          <p:spPr>
            <a:xfrm>
              <a:off x="3457175" y="1397025"/>
              <a:ext cx="53350" cy="65950"/>
            </a:xfrm>
            <a:custGeom>
              <a:avLst/>
              <a:gdLst/>
              <a:ahLst/>
              <a:cxnLst/>
              <a:rect l="l" t="t" r="r" b="b"/>
              <a:pathLst>
                <a:path w="2134" h="2638" extrusionOk="0">
                  <a:moveTo>
                    <a:pt x="1" y="1"/>
                  </a:moveTo>
                  <a:lnTo>
                    <a:pt x="1" y="1"/>
                  </a:lnTo>
                  <a:cubicBezTo>
                    <a:pt x="300" y="481"/>
                    <a:pt x="639" y="935"/>
                    <a:pt x="1013" y="1360"/>
                  </a:cubicBezTo>
                  <a:cubicBezTo>
                    <a:pt x="1350" y="1816"/>
                    <a:pt x="1724" y="2244"/>
                    <a:pt x="2133" y="2637"/>
                  </a:cubicBezTo>
                  <a:cubicBezTo>
                    <a:pt x="1837" y="2155"/>
                    <a:pt x="1499" y="1701"/>
                    <a:pt x="1126" y="1277"/>
                  </a:cubicBezTo>
                  <a:cubicBezTo>
                    <a:pt x="788" y="820"/>
                    <a:pt x="411" y="39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5196;p108">
              <a:extLst>
                <a:ext uri="{FF2B5EF4-FFF2-40B4-BE49-F238E27FC236}">
                  <a16:creationId xmlns:a16="http://schemas.microsoft.com/office/drawing/2014/main" id="{51766343-AEE7-476A-A219-086D1D2B48F5}"/>
                </a:ext>
              </a:extLst>
            </p:cNvPr>
            <p:cNvSpPr/>
            <p:nvPr/>
          </p:nvSpPr>
          <p:spPr>
            <a:xfrm>
              <a:off x="3567200" y="1298100"/>
              <a:ext cx="52000" cy="149775"/>
            </a:xfrm>
            <a:custGeom>
              <a:avLst/>
              <a:gdLst/>
              <a:ahLst/>
              <a:cxnLst/>
              <a:rect l="l" t="t" r="r" b="b"/>
              <a:pathLst>
                <a:path w="2080" h="5991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1" y="13"/>
                    <a:pt x="418" y="1367"/>
                    <a:pt x="972" y="3020"/>
                  </a:cubicBezTo>
                  <a:cubicBezTo>
                    <a:pt x="1525" y="4673"/>
                    <a:pt x="2005" y="5991"/>
                    <a:pt x="2041" y="5991"/>
                  </a:cubicBezTo>
                  <a:cubicBezTo>
                    <a:pt x="2079" y="5978"/>
                    <a:pt x="1661" y="4624"/>
                    <a:pt x="1108" y="2970"/>
                  </a:cubicBezTo>
                  <a:cubicBezTo>
                    <a:pt x="557" y="1327"/>
                    <a:pt x="80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5197;p108">
              <a:extLst>
                <a:ext uri="{FF2B5EF4-FFF2-40B4-BE49-F238E27FC236}">
                  <a16:creationId xmlns:a16="http://schemas.microsoft.com/office/drawing/2014/main" id="{22D1F278-5937-468C-8805-47B21BF8543B}"/>
                </a:ext>
              </a:extLst>
            </p:cNvPr>
            <p:cNvSpPr/>
            <p:nvPr/>
          </p:nvSpPr>
          <p:spPr>
            <a:xfrm>
              <a:off x="3740000" y="1343525"/>
              <a:ext cx="10675" cy="75725"/>
            </a:xfrm>
            <a:custGeom>
              <a:avLst/>
              <a:gdLst/>
              <a:ahLst/>
              <a:cxnLst/>
              <a:rect l="l" t="t" r="r" b="b"/>
              <a:pathLst>
                <a:path w="427" h="3029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512"/>
                    <a:pt x="45" y="1022"/>
                    <a:pt x="140" y="1526"/>
                  </a:cubicBezTo>
                  <a:cubicBezTo>
                    <a:pt x="188" y="2034"/>
                    <a:pt x="283" y="2538"/>
                    <a:pt x="422" y="3029"/>
                  </a:cubicBezTo>
                  <a:cubicBezTo>
                    <a:pt x="427" y="2518"/>
                    <a:pt x="381" y="2008"/>
                    <a:pt x="286" y="1505"/>
                  </a:cubicBezTo>
                  <a:cubicBezTo>
                    <a:pt x="238" y="996"/>
                    <a:pt x="143" y="492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5198;p108">
              <a:extLst>
                <a:ext uri="{FF2B5EF4-FFF2-40B4-BE49-F238E27FC236}">
                  <a16:creationId xmlns:a16="http://schemas.microsoft.com/office/drawing/2014/main" id="{75212BB8-6C80-429F-A8C0-912D87EFB957}"/>
                </a:ext>
              </a:extLst>
            </p:cNvPr>
            <p:cNvSpPr/>
            <p:nvPr/>
          </p:nvSpPr>
          <p:spPr>
            <a:xfrm>
              <a:off x="3879325" y="1289425"/>
              <a:ext cx="50225" cy="174675"/>
            </a:xfrm>
            <a:custGeom>
              <a:avLst/>
              <a:gdLst/>
              <a:ahLst/>
              <a:cxnLst/>
              <a:rect l="l" t="t" r="r" b="b"/>
              <a:pathLst>
                <a:path w="2009" h="6987" extrusionOk="0">
                  <a:moveTo>
                    <a:pt x="1972" y="0"/>
                  </a:moveTo>
                  <a:cubicBezTo>
                    <a:pt x="1931" y="0"/>
                    <a:pt x="1466" y="1552"/>
                    <a:pt x="935" y="3475"/>
                  </a:cubicBezTo>
                  <a:cubicBezTo>
                    <a:pt x="402" y="5405"/>
                    <a:pt x="1" y="6986"/>
                    <a:pt x="43" y="6986"/>
                  </a:cubicBezTo>
                  <a:cubicBezTo>
                    <a:pt x="43" y="6986"/>
                    <a:pt x="43" y="6986"/>
                    <a:pt x="43" y="6986"/>
                  </a:cubicBezTo>
                  <a:cubicBezTo>
                    <a:pt x="83" y="6986"/>
                    <a:pt x="545" y="5433"/>
                    <a:pt x="1076" y="3512"/>
                  </a:cubicBezTo>
                  <a:cubicBezTo>
                    <a:pt x="1609" y="1582"/>
                    <a:pt x="2009" y="12"/>
                    <a:pt x="1972" y="0"/>
                  </a:cubicBezTo>
                  <a:cubicBezTo>
                    <a:pt x="1972" y="0"/>
                    <a:pt x="1972" y="0"/>
                    <a:pt x="1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5199;p108">
              <a:extLst>
                <a:ext uri="{FF2B5EF4-FFF2-40B4-BE49-F238E27FC236}">
                  <a16:creationId xmlns:a16="http://schemas.microsoft.com/office/drawing/2014/main" id="{3FE725A2-DF4C-4FD9-888C-DD3073901C95}"/>
                </a:ext>
              </a:extLst>
            </p:cNvPr>
            <p:cNvSpPr/>
            <p:nvPr/>
          </p:nvSpPr>
          <p:spPr>
            <a:xfrm>
              <a:off x="3989750" y="1446650"/>
              <a:ext cx="47050" cy="71475"/>
            </a:xfrm>
            <a:custGeom>
              <a:avLst/>
              <a:gdLst/>
              <a:ahLst/>
              <a:cxnLst/>
              <a:rect l="l" t="t" r="r" b="b"/>
              <a:pathLst>
                <a:path w="1882" h="2859" extrusionOk="0">
                  <a:moveTo>
                    <a:pt x="1882" y="1"/>
                  </a:moveTo>
                  <a:lnTo>
                    <a:pt x="1882" y="1"/>
                  </a:lnTo>
                  <a:cubicBezTo>
                    <a:pt x="1508" y="431"/>
                    <a:pt x="1173" y="896"/>
                    <a:pt x="881" y="1388"/>
                  </a:cubicBezTo>
                  <a:cubicBezTo>
                    <a:pt x="548" y="1853"/>
                    <a:pt x="253" y="2345"/>
                    <a:pt x="0" y="2859"/>
                  </a:cubicBezTo>
                  <a:cubicBezTo>
                    <a:pt x="374" y="2427"/>
                    <a:pt x="709" y="1962"/>
                    <a:pt x="1001" y="1471"/>
                  </a:cubicBezTo>
                  <a:cubicBezTo>
                    <a:pt x="1334" y="1005"/>
                    <a:pt x="1629" y="513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5200;p108">
              <a:extLst>
                <a:ext uri="{FF2B5EF4-FFF2-40B4-BE49-F238E27FC236}">
                  <a16:creationId xmlns:a16="http://schemas.microsoft.com/office/drawing/2014/main" id="{290A71B1-656B-4316-A057-CC4AFE7F5E32}"/>
                </a:ext>
              </a:extLst>
            </p:cNvPr>
            <p:cNvSpPr/>
            <p:nvPr/>
          </p:nvSpPr>
          <p:spPr>
            <a:xfrm>
              <a:off x="4024250" y="1495450"/>
              <a:ext cx="139150" cy="100050"/>
            </a:xfrm>
            <a:custGeom>
              <a:avLst/>
              <a:gdLst/>
              <a:ahLst/>
              <a:cxnLst/>
              <a:rect l="l" t="t" r="r" b="b"/>
              <a:pathLst>
                <a:path w="5566" h="4002" extrusionOk="0">
                  <a:moveTo>
                    <a:pt x="5544" y="0"/>
                  </a:moveTo>
                  <a:cubicBezTo>
                    <a:pt x="5496" y="0"/>
                    <a:pt x="4239" y="839"/>
                    <a:pt x="2745" y="1935"/>
                  </a:cubicBezTo>
                  <a:cubicBezTo>
                    <a:pt x="1220" y="3051"/>
                    <a:pt x="1" y="3967"/>
                    <a:pt x="25" y="4000"/>
                  </a:cubicBezTo>
                  <a:cubicBezTo>
                    <a:pt x="26" y="4001"/>
                    <a:pt x="27" y="4001"/>
                    <a:pt x="28" y="4001"/>
                  </a:cubicBezTo>
                  <a:cubicBezTo>
                    <a:pt x="98" y="4001"/>
                    <a:pt x="1331" y="3161"/>
                    <a:pt x="2827" y="2067"/>
                  </a:cubicBezTo>
                  <a:cubicBezTo>
                    <a:pt x="4352" y="951"/>
                    <a:pt x="5565" y="34"/>
                    <a:pt x="5545" y="1"/>
                  </a:cubicBezTo>
                  <a:cubicBezTo>
                    <a:pt x="5545" y="1"/>
                    <a:pt x="5545" y="0"/>
                    <a:pt x="5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70" name="Google Shape;2423;p67">
            <a:extLst>
              <a:ext uri="{FF2B5EF4-FFF2-40B4-BE49-F238E27FC236}">
                <a16:creationId xmlns:a16="http://schemas.microsoft.com/office/drawing/2014/main" id="{518B1023-43E5-4C9D-9BCB-2EFF847279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139415" y="2493222"/>
            <a:ext cx="2991218" cy="373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28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title" idx="3"/>
          </p:nvPr>
        </p:nvSpPr>
        <p:spPr>
          <a:xfrm>
            <a:off x="3833834" y="3187137"/>
            <a:ext cx="2354849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IN" dirty="0">
                <a:latin typeface="Arial Nova Cond" panose="020B0506020202020204" pitchFamily="34" charset="0"/>
              </a:rPr>
              <a:t>Exploratory Data Analysis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 idx="4"/>
          </p:nvPr>
        </p:nvSpPr>
        <p:spPr>
          <a:xfrm>
            <a:off x="4411643" y="1719597"/>
            <a:ext cx="1224000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latin typeface="Arial Nova Cond" panose="020B0506020202020204" pitchFamily="34" charset="0"/>
              </a:rPr>
              <a:t>02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5"/>
          </p:nvPr>
        </p:nvSpPr>
        <p:spPr>
          <a:xfrm>
            <a:off x="6596336" y="1506538"/>
            <a:ext cx="1811963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IN" dirty="0">
                <a:latin typeface="Arial Nova Cond" panose="020B0506020202020204" pitchFamily="34" charset="0"/>
              </a:rPr>
              <a:t>Data Modelling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6"/>
          </p:nvPr>
        </p:nvSpPr>
        <p:spPr>
          <a:xfrm>
            <a:off x="6941982" y="145314"/>
            <a:ext cx="1224000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latin typeface="Arial Nova Cond" panose="020B0506020202020204" pitchFamily="34" charset="0"/>
              </a:rPr>
              <a:t>03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7"/>
          </p:nvPr>
        </p:nvSpPr>
        <p:spPr>
          <a:xfrm>
            <a:off x="8760248" y="3187137"/>
            <a:ext cx="1899725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IN" dirty="0">
                <a:latin typeface="Arial Nova Cond" panose="020B0506020202020204" pitchFamily="34" charset="0"/>
              </a:rPr>
              <a:t>Conclusion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8"/>
          </p:nvPr>
        </p:nvSpPr>
        <p:spPr>
          <a:xfrm>
            <a:off x="8930090" y="1790415"/>
            <a:ext cx="1224000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latin typeface="Arial Nova Cond" panose="020B0506020202020204" pitchFamily="34" charset="0"/>
              </a:rPr>
              <a:t>04</a:t>
            </a:r>
            <a:endParaRPr dirty="0">
              <a:latin typeface="Arial Nova Cond" panose="020B0506020202020204" pitchFamily="34" charset="0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2087509" y="647034"/>
            <a:ext cx="1224000" cy="219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Arial Nova Cond" panose="020B0506020202020204" pitchFamily="34" charset="0"/>
            </a:endParaRPr>
          </a:p>
        </p:txBody>
      </p:sp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1996517" y="1630809"/>
            <a:ext cx="1359883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IN" sz="2800" dirty="0">
                <a:solidFill>
                  <a:schemeClr val="dk1"/>
                </a:solidFill>
                <a:latin typeface="Arial Nova Cond" panose="020B0506020202020204" pitchFamily="34" charset="0"/>
              </a:rPr>
              <a:t>About</a:t>
            </a:r>
            <a:br>
              <a:rPr lang="en-IN" sz="2800" dirty="0">
                <a:solidFill>
                  <a:schemeClr val="dk1"/>
                </a:solidFill>
                <a:latin typeface="Arial Nova Cond" panose="020B0506020202020204" pitchFamily="34" charset="0"/>
              </a:rPr>
            </a:br>
            <a:r>
              <a:rPr lang="en-IN" sz="2800" dirty="0">
                <a:solidFill>
                  <a:schemeClr val="dk1"/>
                </a:solidFill>
                <a:latin typeface="Arial Nova Cond" panose="020B0506020202020204" pitchFamily="34" charset="0"/>
              </a:rPr>
              <a:t>Dataset</a:t>
            </a:r>
            <a:endParaRPr sz="2800" dirty="0">
              <a:solidFill>
                <a:schemeClr val="dk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2" name="Google Shape;272;p42"/>
          <p:cNvSpPr txBox="1">
            <a:spLocks noGrp="1"/>
          </p:cNvSpPr>
          <p:nvPr>
            <p:ph type="title" idx="2"/>
          </p:nvPr>
        </p:nvSpPr>
        <p:spPr>
          <a:xfrm>
            <a:off x="2042618" y="39448"/>
            <a:ext cx="1224000" cy="2196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Arial Nova Cond" panose="020B0506020202020204" pitchFamily="34" charset="0"/>
              </a:rPr>
              <a:t>01</a:t>
            </a:r>
          </a:p>
        </p:txBody>
      </p:sp>
      <p:grpSp>
        <p:nvGrpSpPr>
          <p:cNvPr id="273" name="Google Shape;273;p42"/>
          <p:cNvGrpSpPr/>
          <p:nvPr/>
        </p:nvGrpSpPr>
        <p:grpSpPr>
          <a:xfrm>
            <a:off x="810492" y="2778927"/>
            <a:ext cx="1802226" cy="3512295"/>
            <a:chOff x="872875" y="1353250"/>
            <a:chExt cx="2166425" cy="4123475"/>
          </a:xfrm>
        </p:grpSpPr>
        <p:sp>
          <p:nvSpPr>
            <p:cNvPr id="274" name="Google Shape;274;p42"/>
            <p:cNvSpPr/>
            <p:nvPr/>
          </p:nvSpPr>
          <p:spPr>
            <a:xfrm>
              <a:off x="1416025" y="5334975"/>
              <a:ext cx="197000" cy="141750"/>
            </a:xfrm>
            <a:custGeom>
              <a:avLst/>
              <a:gdLst/>
              <a:ahLst/>
              <a:cxnLst/>
              <a:rect l="l" t="t" r="r" b="b"/>
              <a:pathLst>
                <a:path w="7880" h="5670" extrusionOk="0">
                  <a:moveTo>
                    <a:pt x="876" y="1"/>
                  </a:moveTo>
                  <a:lnTo>
                    <a:pt x="0" y="5094"/>
                  </a:lnTo>
                  <a:lnTo>
                    <a:pt x="7853" y="5670"/>
                  </a:lnTo>
                  <a:lnTo>
                    <a:pt x="7880" y="662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1512225" y="5336700"/>
              <a:ext cx="14225" cy="115700"/>
            </a:xfrm>
            <a:custGeom>
              <a:avLst/>
              <a:gdLst/>
              <a:ahLst/>
              <a:cxnLst/>
              <a:rect l="l" t="t" r="r" b="b"/>
              <a:pathLst>
                <a:path w="569" h="4628" extrusionOk="0">
                  <a:moveTo>
                    <a:pt x="569" y="1"/>
                  </a:moveTo>
                  <a:lnTo>
                    <a:pt x="569" y="1"/>
                  </a:lnTo>
                  <a:cubicBezTo>
                    <a:pt x="359" y="752"/>
                    <a:pt x="226" y="1521"/>
                    <a:pt x="171" y="2299"/>
                  </a:cubicBezTo>
                  <a:cubicBezTo>
                    <a:pt x="47" y="3068"/>
                    <a:pt x="0" y="3848"/>
                    <a:pt x="30" y="4627"/>
                  </a:cubicBezTo>
                  <a:cubicBezTo>
                    <a:pt x="367" y="3108"/>
                    <a:pt x="547" y="1557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1419775" y="5437625"/>
              <a:ext cx="192575" cy="25275"/>
            </a:xfrm>
            <a:custGeom>
              <a:avLst/>
              <a:gdLst/>
              <a:ahLst/>
              <a:cxnLst/>
              <a:rect l="l" t="t" r="r" b="b"/>
              <a:pathLst>
                <a:path w="7703" h="1011" extrusionOk="0">
                  <a:moveTo>
                    <a:pt x="190" y="0"/>
                  </a:moveTo>
                  <a:cubicBezTo>
                    <a:pt x="127" y="0"/>
                    <a:pt x="64" y="1"/>
                    <a:pt x="0" y="4"/>
                  </a:cubicBezTo>
                  <a:cubicBezTo>
                    <a:pt x="362" y="125"/>
                    <a:pt x="735" y="208"/>
                    <a:pt x="1114" y="252"/>
                  </a:cubicBezTo>
                  <a:cubicBezTo>
                    <a:pt x="1808" y="369"/>
                    <a:pt x="2766" y="498"/>
                    <a:pt x="3841" y="622"/>
                  </a:cubicBezTo>
                  <a:lnTo>
                    <a:pt x="6568" y="923"/>
                  </a:lnTo>
                  <a:cubicBezTo>
                    <a:pt x="6911" y="981"/>
                    <a:pt x="7258" y="1011"/>
                    <a:pt x="7605" y="1011"/>
                  </a:cubicBezTo>
                  <a:cubicBezTo>
                    <a:pt x="7638" y="1011"/>
                    <a:pt x="7670" y="1010"/>
                    <a:pt x="7703" y="1010"/>
                  </a:cubicBezTo>
                  <a:cubicBezTo>
                    <a:pt x="7341" y="889"/>
                    <a:pt x="6969" y="806"/>
                    <a:pt x="6589" y="762"/>
                  </a:cubicBezTo>
                  <a:cubicBezTo>
                    <a:pt x="5896" y="643"/>
                    <a:pt x="4944" y="509"/>
                    <a:pt x="3867" y="391"/>
                  </a:cubicBezTo>
                  <a:lnTo>
                    <a:pt x="1135" y="85"/>
                  </a:lnTo>
                  <a:cubicBezTo>
                    <a:pt x="823" y="28"/>
                    <a:pt x="507" y="0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1930525" y="5288175"/>
              <a:ext cx="397525" cy="176900"/>
            </a:xfrm>
            <a:custGeom>
              <a:avLst/>
              <a:gdLst/>
              <a:ahLst/>
              <a:cxnLst/>
              <a:rect l="l" t="t" r="r" b="b"/>
              <a:pathLst>
                <a:path w="15901" h="7076" extrusionOk="0">
                  <a:moveTo>
                    <a:pt x="91" y="0"/>
                  </a:moveTo>
                  <a:lnTo>
                    <a:pt x="0" y="6686"/>
                  </a:lnTo>
                  <a:lnTo>
                    <a:pt x="538" y="6724"/>
                  </a:lnTo>
                  <a:cubicBezTo>
                    <a:pt x="2150" y="6828"/>
                    <a:pt x="7160" y="7076"/>
                    <a:pt x="10680" y="7076"/>
                  </a:cubicBezTo>
                  <a:cubicBezTo>
                    <a:pt x="12316" y="7076"/>
                    <a:pt x="13630" y="7022"/>
                    <a:pt x="14132" y="6875"/>
                  </a:cubicBezTo>
                  <a:cubicBezTo>
                    <a:pt x="15900" y="6358"/>
                    <a:pt x="8644" y="4653"/>
                    <a:pt x="8644" y="4653"/>
                  </a:cubicBezTo>
                  <a:lnTo>
                    <a:pt x="8644" y="8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931575" y="5392250"/>
              <a:ext cx="76825" cy="62150"/>
            </a:xfrm>
            <a:custGeom>
              <a:avLst/>
              <a:gdLst/>
              <a:ahLst/>
              <a:cxnLst/>
              <a:rect l="l" t="t" r="r" b="b"/>
              <a:pathLst>
                <a:path w="3073" h="2486" extrusionOk="0">
                  <a:moveTo>
                    <a:pt x="166" y="1"/>
                  </a:moveTo>
                  <a:cubicBezTo>
                    <a:pt x="111" y="1"/>
                    <a:pt x="56" y="2"/>
                    <a:pt x="1" y="5"/>
                  </a:cubicBezTo>
                  <a:lnTo>
                    <a:pt x="1" y="2399"/>
                  </a:lnTo>
                  <a:lnTo>
                    <a:pt x="3073" y="2485"/>
                  </a:lnTo>
                  <a:cubicBezTo>
                    <a:pt x="2952" y="1763"/>
                    <a:pt x="2568" y="1110"/>
                    <a:pt x="1996" y="651"/>
                  </a:cubicBezTo>
                  <a:cubicBezTo>
                    <a:pt x="1478" y="229"/>
                    <a:pt x="832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1930675" y="5428425"/>
              <a:ext cx="367900" cy="36175"/>
            </a:xfrm>
            <a:custGeom>
              <a:avLst/>
              <a:gdLst/>
              <a:ahLst/>
              <a:cxnLst/>
              <a:rect l="l" t="t" r="r" b="b"/>
              <a:pathLst>
                <a:path w="14716" h="1447" extrusionOk="0">
                  <a:moveTo>
                    <a:pt x="12177" y="0"/>
                  </a:moveTo>
                  <a:cubicBezTo>
                    <a:pt x="11682" y="44"/>
                    <a:pt x="11392" y="1093"/>
                    <a:pt x="11392" y="1093"/>
                  </a:cubicBezTo>
                  <a:lnTo>
                    <a:pt x="0" y="883"/>
                  </a:lnTo>
                  <a:lnTo>
                    <a:pt x="0" y="1076"/>
                  </a:lnTo>
                  <a:cubicBezTo>
                    <a:pt x="2409" y="1311"/>
                    <a:pt x="6532" y="1447"/>
                    <a:pt x="9751" y="1447"/>
                  </a:cubicBezTo>
                  <a:cubicBezTo>
                    <a:pt x="12281" y="1447"/>
                    <a:pt x="14252" y="1363"/>
                    <a:pt x="14394" y="1178"/>
                  </a:cubicBezTo>
                  <a:cubicBezTo>
                    <a:pt x="14716" y="759"/>
                    <a:pt x="12177" y="0"/>
                    <a:pt x="12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1927825" y="5450350"/>
              <a:ext cx="362950" cy="6550"/>
            </a:xfrm>
            <a:custGeom>
              <a:avLst/>
              <a:gdLst/>
              <a:ahLst/>
              <a:cxnLst/>
              <a:rect l="l" t="t" r="r" b="b"/>
              <a:pathLst>
                <a:path w="14518" h="262" extrusionOk="0">
                  <a:moveTo>
                    <a:pt x="1" y="0"/>
                  </a:moveTo>
                  <a:lnTo>
                    <a:pt x="146" y="16"/>
                  </a:lnTo>
                  <a:lnTo>
                    <a:pt x="348" y="16"/>
                  </a:lnTo>
                  <a:lnTo>
                    <a:pt x="146" y="0"/>
                  </a:lnTo>
                  <a:close/>
                  <a:moveTo>
                    <a:pt x="14373" y="178"/>
                  </a:moveTo>
                  <a:cubicBezTo>
                    <a:pt x="14397" y="182"/>
                    <a:pt x="14421" y="183"/>
                    <a:pt x="14446" y="183"/>
                  </a:cubicBezTo>
                  <a:cubicBezTo>
                    <a:pt x="14470" y="183"/>
                    <a:pt x="14494" y="182"/>
                    <a:pt x="14518" y="178"/>
                  </a:cubicBezTo>
                  <a:close/>
                  <a:moveTo>
                    <a:pt x="348" y="16"/>
                  </a:moveTo>
                  <a:lnTo>
                    <a:pt x="565" y="33"/>
                  </a:lnTo>
                  <a:lnTo>
                    <a:pt x="2120" y="113"/>
                  </a:lnTo>
                  <a:cubicBezTo>
                    <a:pt x="3438" y="172"/>
                    <a:pt x="5250" y="231"/>
                    <a:pt x="7257" y="253"/>
                  </a:cubicBezTo>
                  <a:cubicBezTo>
                    <a:pt x="7832" y="259"/>
                    <a:pt x="8391" y="262"/>
                    <a:pt x="8926" y="262"/>
                  </a:cubicBezTo>
                  <a:cubicBezTo>
                    <a:pt x="10261" y="262"/>
                    <a:pt x="11453" y="245"/>
                    <a:pt x="12394" y="226"/>
                  </a:cubicBezTo>
                  <a:lnTo>
                    <a:pt x="13948" y="178"/>
                  </a:lnTo>
                  <a:lnTo>
                    <a:pt x="7257" y="178"/>
                  </a:lnTo>
                  <a:cubicBezTo>
                    <a:pt x="5250" y="178"/>
                    <a:pt x="3438" y="108"/>
                    <a:pt x="2126" y="64"/>
                  </a:cubicBezTo>
                  <a:lnTo>
                    <a:pt x="57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215200" y="5425875"/>
              <a:ext cx="21675" cy="33225"/>
            </a:xfrm>
            <a:custGeom>
              <a:avLst/>
              <a:gdLst/>
              <a:ahLst/>
              <a:cxnLst/>
              <a:rect l="l" t="t" r="r" b="b"/>
              <a:pathLst>
                <a:path w="867" h="1329" extrusionOk="0">
                  <a:moveTo>
                    <a:pt x="866" y="1"/>
                  </a:moveTo>
                  <a:cubicBezTo>
                    <a:pt x="600" y="99"/>
                    <a:pt x="379" y="290"/>
                    <a:pt x="242" y="538"/>
                  </a:cubicBezTo>
                  <a:cubicBezTo>
                    <a:pt x="76" y="766"/>
                    <a:pt x="0" y="1048"/>
                    <a:pt x="27" y="1329"/>
                  </a:cubicBezTo>
                  <a:cubicBezTo>
                    <a:pt x="99" y="1072"/>
                    <a:pt x="200" y="826"/>
                    <a:pt x="329" y="592"/>
                  </a:cubicBezTo>
                  <a:cubicBezTo>
                    <a:pt x="486" y="377"/>
                    <a:pt x="667" y="178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2152525" y="5408800"/>
              <a:ext cx="12125" cy="17625"/>
            </a:xfrm>
            <a:custGeom>
              <a:avLst/>
              <a:gdLst/>
              <a:ahLst/>
              <a:cxnLst/>
              <a:rect l="l" t="t" r="r" b="b"/>
              <a:pathLst>
                <a:path w="485" h="705" extrusionOk="0">
                  <a:moveTo>
                    <a:pt x="485" y="0"/>
                  </a:moveTo>
                  <a:cubicBezTo>
                    <a:pt x="379" y="95"/>
                    <a:pt x="288" y="203"/>
                    <a:pt x="210" y="323"/>
                  </a:cubicBezTo>
                  <a:cubicBezTo>
                    <a:pt x="87" y="517"/>
                    <a:pt x="1" y="688"/>
                    <a:pt x="23" y="704"/>
                  </a:cubicBezTo>
                  <a:cubicBezTo>
                    <a:pt x="125" y="607"/>
                    <a:pt x="217" y="500"/>
                    <a:pt x="297" y="382"/>
                  </a:cubicBezTo>
                  <a:cubicBezTo>
                    <a:pt x="388" y="271"/>
                    <a:pt x="453" y="141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2135450" y="5405200"/>
              <a:ext cx="14425" cy="11975"/>
            </a:xfrm>
            <a:custGeom>
              <a:avLst/>
              <a:gdLst/>
              <a:ahLst/>
              <a:cxnLst/>
              <a:rect l="l" t="t" r="r" b="b"/>
              <a:pathLst>
                <a:path w="577" h="479" extrusionOk="0">
                  <a:moveTo>
                    <a:pt x="545" y="1"/>
                  </a:moveTo>
                  <a:cubicBezTo>
                    <a:pt x="508" y="1"/>
                    <a:pt x="388" y="83"/>
                    <a:pt x="253" y="204"/>
                  </a:cubicBezTo>
                  <a:cubicBezTo>
                    <a:pt x="103" y="338"/>
                    <a:pt x="0" y="435"/>
                    <a:pt x="17" y="478"/>
                  </a:cubicBezTo>
                  <a:cubicBezTo>
                    <a:pt x="127" y="425"/>
                    <a:pt x="230" y="358"/>
                    <a:pt x="323" y="279"/>
                  </a:cubicBezTo>
                  <a:cubicBezTo>
                    <a:pt x="475" y="149"/>
                    <a:pt x="576" y="26"/>
                    <a:pt x="554" y="4"/>
                  </a:cubicBezTo>
                  <a:cubicBezTo>
                    <a:pt x="552" y="2"/>
                    <a:pt x="549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2125100" y="5395150"/>
              <a:ext cx="22350" cy="2900"/>
            </a:xfrm>
            <a:custGeom>
              <a:avLst/>
              <a:gdLst/>
              <a:ahLst/>
              <a:cxnLst/>
              <a:rect l="l" t="t" r="r" b="b"/>
              <a:pathLst>
                <a:path w="894" h="116" extrusionOk="0">
                  <a:moveTo>
                    <a:pt x="375" y="0"/>
                  </a:moveTo>
                  <a:cubicBezTo>
                    <a:pt x="247" y="0"/>
                    <a:pt x="121" y="23"/>
                    <a:pt x="1" y="67"/>
                  </a:cubicBezTo>
                  <a:cubicBezTo>
                    <a:pt x="148" y="99"/>
                    <a:pt x="297" y="115"/>
                    <a:pt x="447" y="115"/>
                  </a:cubicBezTo>
                  <a:cubicBezTo>
                    <a:pt x="597" y="115"/>
                    <a:pt x="747" y="99"/>
                    <a:pt x="893" y="67"/>
                  </a:cubicBezTo>
                  <a:cubicBezTo>
                    <a:pt x="893" y="35"/>
                    <a:pt x="694" y="8"/>
                    <a:pt x="452" y="3"/>
                  </a:cubicBezTo>
                  <a:cubicBezTo>
                    <a:pt x="426" y="1"/>
                    <a:pt x="40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2121475" y="5382575"/>
              <a:ext cx="25975" cy="4200"/>
            </a:xfrm>
            <a:custGeom>
              <a:avLst/>
              <a:gdLst/>
              <a:ahLst/>
              <a:cxnLst/>
              <a:rect l="l" t="t" r="r" b="b"/>
              <a:pathLst>
                <a:path w="1039" h="168" extrusionOk="0">
                  <a:moveTo>
                    <a:pt x="36" y="0"/>
                  </a:moveTo>
                  <a:cubicBezTo>
                    <a:pt x="24" y="0"/>
                    <a:pt x="12" y="0"/>
                    <a:pt x="1" y="1"/>
                  </a:cubicBezTo>
                  <a:cubicBezTo>
                    <a:pt x="148" y="99"/>
                    <a:pt x="322" y="151"/>
                    <a:pt x="500" y="152"/>
                  </a:cubicBezTo>
                  <a:cubicBezTo>
                    <a:pt x="556" y="162"/>
                    <a:pt x="612" y="168"/>
                    <a:pt x="667" y="168"/>
                  </a:cubicBezTo>
                  <a:cubicBezTo>
                    <a:pt x="795" y="168"/>
                    <a:pt x="922" y="140"/>
                    <a:pt x="1038" y="86"/>
                  </a:cubicBezTo>
                  <a:cubicBezTo>
                    <a:pt x="899" y="60"/>
                    <a:pt x="758" y="47"/>
                    <a:pt x="617" y="47"/>
                  </a:cubicBezTo>
                  <a:cubicBezTo>
                    <a:pt x="589" y="47"/>
                    <a:pt x="561" y="48"/>
                    <a:pt x="533" y="49"/>
                  </a:cubicBezTo>
                  <a:cubicBezTo>
                    <a:pt x="369" y="16"/>
                    <a:pt x="202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2160600" y="5388825"/>
              <a:ext cx="40375" cy="22675"/>
            </a:xfrm>
            <a:custGeom>
              <a:avLst/>
              <a:gdLst/>
              <a:ahLst/>
              <a:cxnLst/>
              <a:rect l="l" t="t" r="r" b="b"/>
              <a:pathLst>
                <a:path w="1615" h="907" extrusionOk="0">
                  <a:moveTo>
                    <a:pt x="1074" y="98"/>
                  </a:moveTo>
                  <a:cubicBezTo>
                    <a:pt x="1210" y="98"/>
                    <a:pt x="1346" y="130"/>
                    <a:pt x="1469" y="192"/>
                  </a:cubicBezTo>
                  <a:cubicBezTo>
                    <a:pt x="1555" y="256"/>
                    <a:pt x="1518" y="358"/>
                    <a:pt x="1421" y="418"/>
                  </a:cubicBezTo>
                  <a:cubicBezTo>
                    <a:pt x="1322" y="469"/>
                    <a:pt x="1219" y="511"/>
                    <a:pt x="1114" y="546"/>
                  </a:cubicBezTo>
                  <a:cubicBezTo>
                    <a:pt x="929" y="609"/>
                    <a:pt x="737" y="655"/>
                    <a:pt x="544" y="687"/>
                  </a:cubicBezTo>
                  <a:cubicBezTo>
                    <a:pt x="380" y="715"/>
                    <a:pt x="246" y="730"/>
                    <a:pt x="152" y="739"/>
                  </a:cubicBezTo>
                  <a:lnTo>
                    <a:pt x="152" y="739"/>
                  </a:lnTo>
                  <a:cubicBezTo>
                    <a:pt x="202" y="632"/>
                    <a:pt x="265" y="531"/>
                    <a:pt x="340" y="439"/>
                  </a:cubicBezTo>
                  <a:cubicBezTo>
                    <a:pt x="465" y="296"/>
                    <a:pt x="630" y="191"/>
                    <a:pt x="812" y="138"/>
                  </a:cubicBezTo>
                  <a:cubicBezTo>
                    <a:pt x="898" y="111"/>
                    <a:pt x="986" y="98"/>
                    <a:pt x="1074" y="98"/>
                  </a:cubicBezTo>
                  <a:close/>
                  <a:moveTo>
                    <a:pt x="1063" y="1"/>
                  </a:moveTo>
                  <a:cubicBezTo>
                    <a:pt x="760" y="1"/>
                    <a:pt x="463" y="140"/>
                    <a:pt x="269" y="395"/>
                  </a:cubicBezTo>
                  <a:cubicBezTo>
                    <a:pt x="183" y="497"/>
                    <a:pt x="121" y="616"/>
                    <a:pt x="89" y="745"/>
                  </a:cubicBezTo>
                  <a:lnTo>
                    <a:pt x="89" y="745"/>
                  </a:lnTo>
                  <a:cubicBezTo>
                    <a:pt x="32" y="751"/>
                    <a:pt x="1" y="755"/>
                    <a:pt x="1" y="762"/>
                  </a:cubicBezTo>
                  <a:cubicBezTo>
                    <a:pt x="29" y="766"/>
                    <a:pt x="58" y="770"/>
                    <a:pt x="87" y="773"/>
                  </a:cubicBezTo>
                  <a:lnTo>
                    <a:pt x="87" y="773"/>
                  </a:lnTo>
                  <a:lnTo>
                    <a:pt x="87" y="907"/>
                  </a:lnTo>
                  <a:cubicBezTo>
                    <a:pt x="101" y="863"/>
                    <a:pt x="117" y="820"/>
                    <a:pt x="135" y="777"/>
                  </a:cubicBezTo>
                  <a:lnTo>
                    <a:pt x="135" y="777"/>
                  </a:lnTo>
                  <a:cubicBezTo>
                    <a:pt x="180" y="781"/>
                    <a:pt x="225" y="783"/>
                    <a:pt x="269" y="783"/>
                  </a:cubicBezTo>
                  <a:cubicBezTo>
                    <a:pt x="359" y="783"/>
                    <a:pt x="449" y="776"/>
                    <a:pt x="538" y="762"/>
                  </a:cubicBezTo>
                  <a:cubicBezTo>
                    <a:pt x="736" y="736"/>
                    <a:pt x="933" y="695"/>
                    <a:pt x="1125" y="638"/>
                  </a:cubicBezTo>
                  <a:cubicBezTo>
                    <a:pt x="1241" y="606"/>
                    <a:pt x="1353" y="561"/>
                    <a:pt x="1458" y="503"/>
                  </a:cubicBezTo>
                  <a:cubicBezTo>
                    <a:pt x="1526" y="467"/>
                    <a:pt x="1577" y="405"/>
                    <a:pt x="1599" y="331"/>
                  </a:cubicBezTo>
                  <a:cubicBezTo>
                    <a:pt x="1614" y="249"/>
                    <a:pt x="1583" y="163"/>
                    <a:pt x="1518" y="111"/>
                  </a:cubicBezTo>
                  <a:cubicBezTo>
                    <a:pt x="1373" y="37"/>
                    <a:pt x="1217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2145900" y="5381900"/>
              <a:ext cx="20500" cy="26650"/>
            </a:xfrm>
            <a:custGeom>
              <a:avLst/>
              <a:gdLst/>
              <a:ahLst/>
              <a:cxnLst/>
              <a:rect l="l" t="t" r="r" b="b"/>
              <a:pathLst>
                <a:path w="820" h="1066" extrusionOk="0">
                  <a:moveTo>
                    <a:pt x="196" y="1"/>
                  </a:moveTo>
                  <a:cubicBezTo>
                    <a:pt x="78" y="21"/>
                    <a:pt x="1" y="134"/>
                    <a:pt x="23" y="251"/>
                  </a:cubicBezTo>
                  <a:lnTo>
                    <a:pt x="23" y="253"/>
                  </a:lnTo>
                  <a:cubicBezTo>
                    <a:pt x="34" y="340"/>
                    <a:pt x="65" y="423"/>
                    <a:pt x="115" y="494"/>
                  </a:cubicBezTo>
                  <a:cubicBezTo>
                    <a:pt x="185" y="618"/>
                    <a:pt x="270" y="732"/>
                    <a:pt x="367" y="834"/>
                  </a:cubicBezTo>
                  <a:cubicBezTo>
                    <a:pt x="452" y="932"/>
                    <a:pt x="559" y="1010"/>
                    <a:pt x="678" y="1059"/>
                  </a:cubicBezTo>
                  <a:cubicBezTo>
                    <a:pt x="678" y="1059"/>
                    <a:pt x="572" y="958"/>
                    <a:pt x="421" y="786"/>
                  </a:cubicBezTo>
                  <a:cubicBezTo>
                    <a:pt x="337" y="680"/>
                    <a:pt x="262" y="568"/>
                    <a:pt x="195" y="452"/>
                  </a:cubicBezTo>
                  <a:cubicBezTo>
                    <a:pt x="120" y="334"/>
                    <a:pt x="71" y="124"/>
                    <a:pt x="195" y="103"/>
                  </a:cubicBezTo>
                  <a:cubicBezTo>
                    <a:pt x="203" y="101"/>
                    <a:pt x="211" y="100"/>
                    <a:pt x="220" y="100"/>
                  </a:cubicBezTo>
                  <a:cubicBezTo>
                    <a:pt x="338" y="100"/>
                    <a:pt x="475" y="234"/>
                    <a:pt x="555" y="338"/>
                  </a:cubicBezTo>
                  <a:cubicBezTo>
                    <a:pt x="631" y="446"/>
                    <a:pt x="683" y="569"/>
                    <a:pt x="706" y="699"/>
                  </a:cubicBezTo>
                  <a:cubicBezTo>
                    <a:pt x="726" y="821"/>
                    <a:pt x="733" y="943"/>
                    <a:pt x="728" y="1065"/>
                  </a:cubicBezTo>
                  <a:cubicBezTo>
                    <a:pt x="728" y="1065"/>
                    <a:pt x="820" y="936"/>
                    <a:pt x="798" y="689"/>
                  </a:cubicBezTo>
                  <a:cubicBezTo>
                    <a:pt x="780" y="544"/>
                    <a:pt x="728" y="406"/>
                    <a:pt x="647" y="285"/>
                  </a:cubicBezTo>
                  <a:cubicBezTo>
                    <a:pt x="557" y="117"/>
                    <a:pt x="386" y="8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1932775" y="5390450"/>
              <a:ext cx="75450" cy="62600"/>
            </a:xfrm>
            <a:custGeom>
              <a:avLst/>
              <a:gdLst/>
              <a:ahLst/>
              <a:cxnLst/>
              <a:rect l="l" t="t" r="r" b="b"/>
              <a:pathLst>
                <a:path w="3018" h="2504" extrusionOk="0">
                  <a:moveTo>
                    <a:pt x="396" y="1"/>
                  </a:moveTo>
                  <a:cubicBezTo>
                    <a:pt x="318" y="1"/>
                    <a:pt x="240" y="5"/>
                    <a:pt x="162" y="13"/>
                  </a:cubicBezTo>
                  <a:cubicBezTo>
                    <a:pt x="106" y="18"/>
                    <a:pt x="52" y="33"/>
                    <a:pt x="1" y="57"/>
                  </a:cubicBezTo>
                  <a:cubicBezTo>
                    <a:pt x="1" y="57"/>
                    <a:pt x="243" y="57"/>
                    <a:pt x="631" y="83"/>
                  </a:cubicBezTo>
                  <a:cubicBezTo>
                    <a:pt x="1658" y="210"/>
                    <a:pt x="2522" y="916"/>
                    <a:pt x="2852" y="1895"/>
                  </a:cubicBezTo>
                  <a:cubicBezTo>
                    <a:pt x="2915" y="2096"/>
                    <a:pt x="2967" y="2298"/>
                    <a:pt x="3008" y="2504"/>
                  </a:cubicBezTo>
                  <a:cubicBezTo>
                    <a:pt x="3018" y="2447"/>
                    <a:pt x="3018" y="2389"/>
                    <a:pt x="3008" y="2332"/>
                  </a:cubicBezTo>
                  <a:cubicBezTo>
                    <a:pt x="2993" y="2175"/>
                    <a:pt x="2963" y="2020"/>
                    <a:pt x="2917" y="1869"/>
                  </a:cubicBezTo>
                  <a:cubicBezTo>
                    <a:pt x="2765" y="1367"/>
                    <a:pt x="2467" y="921"/>
                    <a:pt x="2062" y="589"/>
                  </a:cubicBezTo>
                  <a:cubicBezTo>
                    <a:pt x="1654" y="256"/>
                    <a:pt x="1155" y="56"/>
                    <a:pt x="631" y="13"/>
                  </a:cubicBezTo>
                  <a:cubicBezTo>
                    <a:pt x="553" y="5"/>
                    <a:pt x="475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1952675" y="5303100"/>
              <a:ext cx="3975" cy="87850"/>
            </a:xfrm>
            <a:custGeom>
              <a:avLst/>
              <a:gdLst/>
              <a:ahLst/>
              <a:cxnLst/>
              <a:rect l="l" t="t" r="r" b="b"/>
              <a:pathLst>
                <a:path w="159" h="3514" extrusionOk="0">
                  <a:moveTo>
                    <a:pt x="125" y="1"/>
                  </a:moveTo>
                  <a:cubicBezTo>
                    <a:pt x="61" y="583"/>
                    <a:pt x="31" y="1168"/>
                    <a:pt x="33" y="1755"/>
                  </a:cubicBezTo>
                  <a:cubicBezTo>
                    <a:pt x="1" y="2340"/>
                    <a:pt x="1" y="2927"/>
                    <a:pt x="33" y="3513"/>
                  </a:cubicBezTo>
                  <a:cubicBezTo>
                    <a:pt x="98" y="2930"/>
                    <a:pt x="129" y="2345"/>
                    <a:pt x="125" y="1759"/>
                  </a:cubicBezTo>
                  <a:cubicBezTo>
                    <a:pt x="158" y="1173"/>
                    <a:pt x="158" y="586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035425" y="5433600"/>
              <a:ext cx="62525" cy="3825"/>
            </a:xfrm>
            <a:custGeom>
              <a:avLst/>
              <a:gdLst/>
              <a:ahLst/>
              <a:cxnLst/>
              <a:rect l="l" t="t" r="r" b="b"/>
              <a:pathLst>
                <a:path w="2501" h="153" extrusionOk="0">
                  <a:moveTo>
                    <a:pt x="46" y="1"/>
                  </a:moveTo>
                  <a:cubicBezTo>
                    <a:pt x="17" y="1"/>
                    <a:pt x="1" y="3"/>
                    <a:pt x="0" y="9"/>
                  </a:cubicBezTo>
                  <a:cubicBezTo>
                    <a:pt x="372" y="99"/>
                    <a:pt x="753" y="144"/>
                    <a:pt x="1135" y="144"/>
                  </a:cubicBezTo>
                  <a:cubicBezTo>
                    <a:pt x="1173" y="144"/>
                    <a:pt x="1210" y="144"/>
                    <a:pt x="1247" y="143"/>
                  </a:cubicBezTo>
                  <a:cubicBezTo>
                    <a:pt x="1348" y="149"/>
                    <a:pt x="1449" y="152"/>
                    <a:pt x="1549" y="152"/>
                  </a:cubicBezTo>
                  <a:cubicBezTo>
                    <a:pt x="1869" y="152"/>
                    <a:pt x="2188" y="120"/>
                    <a:pt x="2500" y="57"/>
                  </a:cubicBezTo>
                  <a:cubicBezTo>
                    <a:pt x="2500" y="46"/>
                    <a:pt x="2441" y="42"/>
                    <a:pt x="2335" y="42"/>
                  </a:cubicBezTo>
                  <a:cubicBezTo>
                    <a:pt x="2123" y="42"/>
                    <a:pt x="1727" y="57"/>
                    <a:pt x="1253" y="57"/>
                  </a:cubicBezTo>
                  <a:cubicBezTo>
                    <a:pt x="662" y="57"/>
                    <a:pt x="190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1993050" y="5433175"/>
              <a:ext cx="6475" cy="12350"/>
            </a:xfrm>
            <a:custGeom>
              <a:avLst/>
              <a:gdLst/>
              <a:ahLst/>
              <a:cxnLst/>
              <a:rect l="l" t="t" r="r" b="b"/>
              <a:pathLst>
                <a:path w="259" h="494" extrusionOk="0">
                  <a:moveTo>
                    <a:pt x="17" y="0"/>
                  </a:moveTo>
                  <a:cubicBezTo>
                    <a:pt x="10" y="0"/>
                    <a:pt x="5" y="1"/>
                    <a:pt x="1" y="4"/>
                  </a:cubicBezTo>
                  <a:cubicBezTo>
                    <a:pt x="1" y="4"/>
                    <a:pt x="43" y="122"/>
                    <a:pt x="97" y="252"/>
                  </a:cubicBezTo>
                  <a:cubicBezTo>
                    <a:pt x="151" y="380"/>
                    <a:pt x="183" y="494"/>
                    <a:pt x="216" y="494"/>
                  </a:cubicBezTo>
                  <a:cubicBezTo>
                    <a:pt x="247" y="494"/>
                    <a:pt x="258" y="358"/>
                    <a:pt x="216" y="208"/>
                  </a:cubicBezTo>
                  <a:cubicBezTo>
                    <a:pt x="177" y="74"/>
                    <a:pt x="67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978000" y="5413400"/>
              <a:ext cx="8475" cy="8400"/>
            </a:xfrm>
            <a:custGeom>
              <a:avLst/>
              <a:gdLst/>
              <a:ahLst/>
              <a:cxnLst/>
              <a:rect l="l" t="t" r="r" b="b"/>
              <a:pathLst>
                <a:path w="339" h="336" extrusionOk="0">
                  <a:moveTo>
                    <a:pt x="12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24" y="79"/>
                    <a:pt x="66" y="146"/>
                    <a:pt x="119" y="203"/>
                  </a:cubicBezTo>
                  <a:cubicBezTo>
                    <a:pt x="195" y="284"/>
                    <a:pt x="274" y="335"/>
                    <a:pt x="307" y="335"/>
                  </a:cubicBezTo>
                  <a:cubicBezTo>
                    <a:pt x="311" y="335"/>
                    <a:pt x="315" y="335"/>
                    <a:pt x="317" y="333"/>
                  </a:cubicBezTo>
                  <a:cubicBezTo>
                    <a:pt x="339" y="316"/>
                    <a:pt x="280" y="219"/>
                    <a:pt x="194" y="128"/>
                  </a:cubicBezTo>
                  <a:cubicBezTo>
                    <a:pt x="121" y="50"/>
                    <a:pt x="43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1955300" y="5403075"/>
              <a:ext cx="12775" cy="5450"/>
            </a:xfrm>
            <a:custGeom>
              <a:avLst/>
              <a:gdLst/>
              <a:ahLst/>
              <a:cxnLst/>
              <a:rect l="l" t="t" r="r" b="b"/>
              <a:pathLst>
                <a:path w="511" h="218" extrusionOk="0">
                  <a:moveTo>
                    <a:pt x="142" y="1"/>
                  </a:moveTo>
                  <a:cubicBezTo>
                    <a:pt x="57" y="1"/>
                    <a:pt x="1" y="28"/>
                    <a:pt x="5" y="47"/>
                  </a:cubicBezTo>
                  <a:cubicBezTo>
                    <a:pt x="5" y="73"/>
                    <a:pt x="122" y="73"/>
                    <a:pt x="251" y="122"/>
                  </a:cubicBezTo>
                  <a:cubicBezTo>
                    <a:pt x="363" y="163"/>
                    <a:pt x="443" y="218"/>
                    <a:pt x="476" y="218"/>
                  </a:cubicBezTo>
                  <a:cubicBezTo>
                    <a:pt x="481" y="218"/>
                    <a:pt x="486" y="216"/>
                    <a:pt x="488" y="214"/>
                  </a:cubicBezTo>
                  <a:cubicBezTo>
                    <a:pt x="510" y="192"/>
                    <a:pt x="440" y="79"/>
                    <a:pt x="284" y="25"/>
                  </a:cubicBezTo>
                  <a:cubicBezTo>
                    <a:pt x="233" y="7"/>
                    <a:pt x="184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1939250" y="5399350"/>
              <a:ext cx="6625" cy="3300"/>
            </a:xfrm>
            <a:custGeom>
              <a:avLst/>
              <a:gdLst/>
              <a:ahLst/>
              <a:cxnLst/>
              <a:rect l="l" t="t" r="r" b="b"/>
              <a:pathLst>
                <a:path w="265" h="132" extrusionOk="0">
                  <a:moveTo>
                    <a:pt x="40" y="0"/>
                  </a:moveTo>
                  <a:cubicBezTo>
                    <a:pt x="16" y="0"/>
                    <a:pt x="1" y="6"/>
                    <a:pt x="1" y="18"/>
                  </a:cubicBezTo>
                  <a:cubicBezTo>
                    <a:pt x="1" y="18"/>
                    <a:pt x="38" y="93"/>
                    <a:pt x="108" y="119"/>
                  </a:cubicBezTo>
                  <a:cubicBezTo>
                    <a:pt x="132" y="128"/>
                    <a:pt x="154" y="131"/>
                    <a:pt x="175" y="131"/>
                  </a:cubicBezTo>
                  <a:cubicBezTo>
                    <a:pt x="215" y="131"/>
                    <a:pt x="246" y="119"/>
                    <a:pt x="254" y="119"/>
                  </a:cubicBezTo>
                  <a:cubicBezTo>
                    <a:pt x="264" y="119"/>
                    <a:pt x="216" y="50"/>
                    <a:pt x="146" y="23"/>
                  </a:cubicBezTo>
                  <a:cubicBezTo>
                    <a:pt x="108" y="8"/>
                    <a:pt x="68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1598375" y="1408675"/>
              <a:ext cx="321950" cy="568750"/>
            </a:xfrm>
            <a:custGeom>
              <a:avLst/>
              <a:gdLst/>
              <a:ahLst/>
              <a:cxnLst/>
              <a:rect l="l" t="t" r="r" b="b"/>
              <a:pathLst>
                <a:path w="12878" h="22750" extrusionOk="0">
                  <a:moveTo>
                    <a:pt x="6643" y="1"/>
                  </a:moveTo>
                  <a:lnTo>
                    <a:pt x="0" y="5240"/>
                  </a:lnTo>
                  <a:lnTo>
                    <a:pt x="1005" y="22361"/>
                  </a:lnTo>
                  <a:lnTo>
                    <a:pt x="7116" y="22748"/>
                  </a:lnTo>
                  <a:cubicBezTo>
                    <a:pt x="7142" y="22749"/>
                    <a:pt x="7168" y="22750"/>
                    <a:pt x="7194" y="22750"/>
                  </a:cubicBezTo>
                  <a:cubicBezTo>
                    <a:pt x="8133" y="22750"/>
                    <a:pt x="8913" y="22008"/>
                    <a:pt x="8955" y="21061"/>
                  </a:cubicBezTo>
                  <a:cubicBezTo>
                    <a:pt x="8955" y="21045"/>
                    <a:pt x="8956" y="21028"/>
                    <a:pt x="8956" y="21011"/>
                  </a:cubicBezTo>
                  <a:cubicBezTo>
                    <a:pt x="9020" y="19672"/>
                    <a:pt x="9165" y="18154"/>
                    <a:pt x="9165" y="18154"/>
                  </a:cubicBezTo>
                  <a:cubicBezTo>
                    <a:pt x="9165" y="18154"/>
                    <a:pt x="12479" y="17795"/>
                    <a:pt x="12678" y="14390"/>
                  </a:cubicBezTo>
                  <a:cubicBezTo>
                    <a:pt x="12877" y="10985"/>
                    <a:pt x="12678" y="3094"/>
                    <a:pt x="12678" y="3094"/>
                  </a:cubicBezTo>
                  <a:lnTo>
                    <a:pt x="664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1802575" y="1650875"/>
              <a:ext cx="34650" cy="57200"/>
            </a:xfrm>
            <a:custGeom>
              <a:avLst/>
              <a:gdLst/>
              <a:ahLst/>
              <a:cxnLst/>
              <a:rect l="l" t="t" r="r" b="b"/>
              <a:pathLst>
                <a:path w="1386" h="2288" extrusionOk="0">
                  <a:moveTo>
                    <a:pt x="549" y="1"/>
                  </a:moveTo>
                  <a:cubicBezTo>
                    <a:pt x="505" y="1"/>
                    <a:pt x="463" y="9"/>
                    <a:pt x="423" y="27"/>
                  </a:cubicBezTo>
                  <a:cubicBezTo>
                    <a:pt x="215" y="129"/>
                    <a:pt x="77" y="334"/>
                    <a:pt x="62" y="565"/>
                  </a:cubicBezTo>
                  <a:cubicBezTo>
                    <a:pt x="0" y="813"/>
                    <a:pt x="0" y="1074"/>
                    <a:pt x="62" y="1324"/>
                  </a:cubicBezTo>
                  <a:cubicBezTo>
                    <a:pt x="196" y="1845"/>
                    <a:pt x="568" y="2286"/>
                    <a:pt x="955" y="2286"/>
                  </a:cubicBezTo>
                  <a:cubicBezTo>
                    <a:pt x="963" y="2287"/>
                    <a:pt x="970" y="2287"/>
                    <a:pt x="978" y="2287"/>
                  </a:cubicBezTo>
                  <a:cubicBezTo>
                    <a:pt x="1115" y="2287"/>
                    <a:pt x="1244" y="2226"/>
                    <a:pt x="1331" y="2120"/>
                  </a:cubicBezTo>
                  <a:cubicBezTo>
                    <a:pt x="1385" y="2034"/>
                    <a:pt x="1385" y="1974"/>
                    <a:pt x="1385" y="1974"/>
                  </a:cubicBezTo>
                  <a:cubicBezTo>
                    <a:pt x="1385" y="1974"/>
                    <a:pt x="1384" y="1974"/>
                    <a:pt x="1383" y="1974"/>
                  </a:cubicBezTo>
                  <a:cubicBezTo>
                    <a:pt x="1372" y="1974"/>
                    <a:pt x="1349" y="2019"/>
                    <a:pt x="1293" y="2040"/>
                  </a:cubicBezTo>
                  <a:cubicBezTo>
                    <a:pt x="1217" y="2101"/>
                    <a:pt x="1121" y="2134"/>
                    <a:pt x="1024" y="2134"/>
                  </a:cubicBezTo>
                  <a:cubicBezTo>
                    <a:pt x="1006" y="2134"/>
                    <a:pt x="988" y="2133"/>
                    <a:pt x="971" y="2130"/>
                  </a:cubicBezTo>
                  <a:cubicBezTo>
                    <a:pt x="686" y="2093"/>
                    <a:pt x="363" y="1716"/>
                    <a:pt x="245" y="1247"/>
                  </a:cubicBezTo>
                  <a:cubicBezTo>
                    <a:pt x="186" y="1027"/>
                    <a:pt x="176" y="795"/>
                    <a:pt x="218" y="570"/>
                  </a:cubicBezTo>
                  <a:cubicBezTo>
                    <a:pt x="224" y="396"/>
                    <a:pt x="314" y="235"/>
                    <a:pt x="460" y="139"/>
                  </a:cubicBezTo>
                  <a:cubicBezTo>
                    <a:pt x="494" y="120"/>
                    <a:pt x="530" y="111"/>
                    <a:pt x="567" y="111"/>
                  </a:cubicBezTo>
                  <a:cubicBezTo>
                    <a:pt x="636" y="111"/>
                    <a:pt x="703" y="144"/>
                    <a:pt x="744" y="205"/>
                  </a:cubicBezTo>
                  <a:cubicBezTo>
                    <a:pt x="810" y="264"/>
                    <a:pt x="810" y="317"/>
                    <a:pt x="810" y="322"/>
                  </a:cubicBezTo>
                  <a:cubicBezTo>
                    <a:pt x="810" y="322"/>
                    <a:pt x="810" y="322"/>
                    <a:pt x="810" y="322"/>
                  </a:cubicBezTo>
                  <a:cubicBezTo>
                    <a:pt x="814" y="322"/>
                    <a:pt x="856" y="260"/>
                    <a:pt x="810" y="166"/>
                  </a:cubicBezTo>
                  <a:cubicBezTo>
                    <a:pt x="784" y="104"/>
                    <a:pt x="736" y="54"/>
                    <a:pt x="675" y="27"/>
                  </a:cubicBezTo>
                  <a:cubicBezTo>
                    <a:pt x="635" y="9"/>
                    <a:pt x="592" y="1"/>
                    <a:pt x="5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1491975" y="1353250"/>
              <a:ext cx="482800" cy="399850"/>
            </a:xfrm>
            <a:custGeom>
              <a:avLst/>
              <a:gdLst/>
              <a:ahLst/>
              <a:cxnLst/>
              <a:rect l="l" t="t" r="r" b="b"/>
              <a:pathLst>
                <a:path w="19312" h="15994" extrusionOk="0">
                  <a:moveTo>
                    <a:pt x="11289" y="0"/>
                  </a:moveTo>
                  <a:cubicBezTo>
                    <a:pt x="10246" y="0"/>
                    <a:pt x="9213" y="150"/>
                    <a:pt x="8226" y="512"/>
                  </a:cubicBezTo>
                  <a:cubicBezTo>
                    <a:pt x="5956" y="1346"/>
                    <a:pt x="3229" y="2820"/>
                    <a:pt x="3229" y="5326"/>
                  </a:cubicBezTo>
                  <a:cubicBezTo>
                    <a:pt x="3170" y="5322"/>
                    <a:pt x="3112" y="5319"/>
                    <a:pt x="3056" y="5319"/>
                  </a:cubicBezTo>
                  <a:cubicBezTo>
                    <a:pt x="1822" y="5319"/>
                    <a:pt x="1102" y="6466"/>
                    <a:pt x="594" y="7844"/>
                  </a:cubicBezTo>
                  <a:cubicBezTo>
                    <a:pt x="331" y="8747"/>
                    <a:pt x="133" y="9668"/>
                    <a:pt x="1" y="10598"/>
                  </a:cubicBezTo>
                  <a:lnTo>
                    <a:pt x="13788" y="15994"/>
                  </a:lnTo>
                  <a:cubicBezTo>
                    <a:pt x="13830" y="15869"/>
                    <a:pt x="13858" y="15735"/>
                    <a:pt x="13895" y="15605"/>
                  </a:cubicBezTo>
                  <a:cubicBezTo>
                    <a:pt x="13933" y="15477"/>
                    <a:pt x="13944" y="15423"/>
                    <a:pt x="13976" y="15326"/>
                  </a:cubicBezTo>
                  <a:cubicBezTo>
                    <a:pt x="14033" y="15044"/>
                    <a:pt x="14063" y="14759"/>
                    <a:pt x="14067" y="14471"/>
                  </a:cubicBezTo>
                  <a:lnTo>
                    <a:pt x="14067" y="14471"/>
                  </a:lnTo>
                  <a:cubicBezTo>
                    <a:pt x="13878" y="14544"/>
                    <a:pt x="13680" y="14580"/>
                    <a:pt x="13485" y="14580"/>
                  </a:cubicBezTo>
                  <a:cubicBezTo>
                    <a:pt x="13058" y="14580"/>
                    <a:pt x="12639" y="14411"/>
                    <a:pt x="12330" y="14095"/>
                  </a:cubicBezTo>
                  <a:cubicBezTo>
                    <a:pt x="11877" y="13614"/>
                    <a:pt x="11720" y="12926"/>
                    <a:pt x="11921" y="12298"/>
                  </a:cubicBezTo>
                  <a:cubicBezTo>
                    <a:pt x="12207" y="11614"/>
                    <a:pt x="12770" y="11084"/>
                    <a:pt x="13471" y="10840"/>
                  </a:cubicBezTo>
                  <a:cubicBezTo>
                    <a:pt x="14137" y="10560"/>
                    <a:pt x="14853" y="10421"/>
                    <a:pt x="15509" y="10109"/>
                  </a:cubicBezTo>
                  <a:cubicBezTo>
                    <a:pt x="16896" y="9452"/>
                    <a:pt x="17854" y="8081"/>
                    <a:pt x="18511" y="6645"/>
                  </a:cubicBezTo>
                  <a:cubicBezTo>
                    <a:pt x="18968" y="5639"/>
                    <a:pt x="19312" y="4493"/>
                    <a:pt x="19000" y="3417"/>
                  </a:cubicBezTo>
                  <a:cubicBezTo>
                    <a:pt x="18538" y="1840"/>
                    <a:pt x="16848" y="1061"/>
                    <a:pt x="15337" y="625"/>
                  </a:cubicBezTo>
                  <a:cubicBezTo>
                    <a:pt x="14023" y="254"/>
                    <a:pt x="12647" y="0"/>
                    <a:pt x="11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1485175" y="1562700"/>
              <a:ext cx="351500" cy="336550"/>
            </a:xfrm>
            <a:custGeom>
              <a:avLst/>
              <a:gdLst/>
              <a:ahLst/>
              <a:cxnLst/>
              <a:rect l="l" t="t" r="r" b="b"/>
              <a:pathLst>
                <a:path w="14060" h="13462" extrusionOk="0">
                  <a:moveTo>
                    <a:pt x="2149" y="1"/>
                  </a:moveTo>
                  <a:cubicBezTo>
                    <a:pt x="1068" y="1"/>
                    <a:pt x="343" y="622"/>
                    <a:pt x="267" y="2220"/>
                  </a:cubicBezTo>
                  <a:cubicBezTo>
                    <a:pt x="1" y="6349"/>
                    <a:pt x="1923" y="10316"/>
                    <a:pt x="5329" y="12666"/>
                  </a:cubicBezTo>
                  <a:lnTo>
                    <a:pt x="5603" y="12650"/>
                  </a:lnTo>
                  <a:cubicBezTo>
                    <a:pt x="6590" y="13223"/>
                    <a:pt x="7484" y="13462"/>
                    <a:pt x="8288" y="13462"/>
                  </a:cubicBezTo>
                  <a:cubicBezTo>
                    <a:pt x="12275" y="13462"/>
                    <a:pt x="14060" y="7599"/>
                    <a:pt x="14060" y="7599"/>
                  </a:cubicBezTo>
                  <a:cubicBezTo>
                    <a:pt x="14060" y="7599"/>
                    <a:pt x="5927" y="1"/>
                    <a:pt x="2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1518600" y="1584525"/>
              <a:ext cx="77150" cy="115750"/>
            </a:xfrm>
            <a:custGeom>
              <a:avLst/>
              <a:gdLst/>
              <a:ahLst/>
              <a:cxnLst/>
              <a:rect l="l" t="t" r="r" b="b"/>
              <a:pathLst>
                <a:path w="3086" h="4630" extrusionOk="0">
                  <a:moveTo>
                    <a:pt x="444" y="0"/>
                  </a:moveTo>
                  <a:cubicBezTo>
                    <a:pt x="294" y="0"/>
                    <a:pt x="145" y="23"/>
                    <a:pt x="0" y="67"/>
                  </a:cubicBezTo>
                  <a:cubicBezTo>
                    <a:pt x="0" y="115"/>
                    <a:pt x="367" y="89"/>
                    <a:pt x="904" y="282"/>
                  </a:cubicBezTo>
                  <a:cubicBezTo>
                    <a:pt x="2367" y="770"/>
                    <a:pt x="3086" y="2417"/>
                    <a:pt x="2448" y="3822"/>
                  </a:cubicBezTo>
                  <a:cubicBezTo>
                    <a:pt x="2227" y="4343"/>
                    <a:pt x="1959" y="4596"/>
                    <a:pt x="1996" y="4628"/>
                  </a:cubicBezTo>
                  <a:cubicBezTo>
                    <a:pt x="1997" y="4629"/>
                    <a:pt x="1998" y="4630"/>
                    <a:pt x="2001" y="4630"/>
                  </a:cubicBezTo>
                  <a:cubicBezTo>
                    <a:pt x="2044" y="4630"/>
                    <a:pt x="2354" y="4420"/>
                    <a:pt x="2626" y="3903"/>
                  </a:cubicBezTo>
                  <a:cubicBezTo>
                    <a:pt x="3002" y="3185"/>
                    <a:pt x="3035" y="2339"/>
                    <a:pt x="2717" y="1595"/>
                  </a:cubicBezTo>
                  <a:cubicBezTo>
                    <a:pt x="2381" y="861"/>
                    <a:pt x="1740" y="313"/>
                    <a:pt x="963" y="94"/>
                  </a:cubicBezTo>
                  <a:cubicBezTo>
                    <a:pt x="795" y="31"/>
                    <a:pt x="620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465125" y="1459950"/>
              <a:ext cx="107300" cy="130400"/>
            </a:xfrm>
            <a:custGeom>
              <a:avLst/>
              <a:gdLst/>
              <a:ahLst/>
              <a:cxnLst/>
              <a:rect l="l" t="t" r="r" b="b"/>
              <a:pathLst>
                <a:path w="4292" h="5216" extrusionOk="0">
                  <a:moveTo>
                    <a:pt x="2678" y="1"/>
                  </a:moveTo>
                  <a:cubicBezTo>
                    <a:pt x="2429" y="1"/>
                    <a:pt x="2180" y="48"/>
                    <a:pt x="1946" y="144"/>
                  </a:cubicBezTo>
                  <a:cubicBezTo>
                    <a:pt x="1381" y="377"/>
                    <a:pt x="912" y="795"/>
                    <a:pt x="613" y="1328"/>
                  </a:cubicBezTo>
                  <a:cubicBezTo>
                    <a:pt x="320" y="1848"/>
                    <a:pt x="136" y="2423"/>
                    <a:pt x="75" y="3016"/>
                  </a:cubicBezTo>
                  <a:cubicBezTo>
                    <a:pt x="1" y="3507"/>
                    <a:pt x="82" y="4009"/>
                    <a:pt x="306" y="4453"/>
                  </a:cubicBezTo>
                  <a:cubicBezTo>
                    <a:pt x="465" y="4749"/>
                    <a:pt x="713" y="4987"/>
                    <a:pt x="1016" y="5136"/>
                  </a:cubicBezTo>
                  <a:cubicBezTo>
                    <a:pt x="1101" y="5188"/>
                    <a:pt x="1199" y="5215"/>
                    <a:pt x="1297" y="5215"/>
                  </a:cubicBezTo>
                  <a:cubicBezTo>
                    <a:pt x="1320" y="5215"/>
                    <a:pt x="1342" y="5214"/>
                    <a:pt x="1365" y="5211"/>
                  </a:cubicBezTo>
                  <a:cubicBezTo>
                    <a:pt x="977" y="5038"/>
                    <a:pt x="659" y="4736"/>
                    <a:pt x="468" y="4356"/>
                  </a:cubicBezTo>
                  <a:cubicBezTo>
                    <a:pt x="117" y="3674"/>
                    <a:pt x="279" y="2495"/>
                    <a:pt x="855" y="1467"/>
                  </a:cubicBezTo>
                  <a:cubicBezTo>
                    <a:pt x="1123" y="990"/>
                    <a:pt x="1541" y="612"/>
                    <a:pt x="2043" y="392"/>
                  </a:cubicBezTo>
                  <a:cubicBezTo>
                    <a:pt x="2271" y="289"/>
                    <a:pt x="2517" y="237"/>
                    <a:pt x="2764" y="237"/>
                  </a:cubicBezTo>
                  <a:cubicBezTo>
                    <a:pt x="2956" y="237"/>
                    <a:pt x="3149" y="268"/>
                    <a:pt x="3334" y="333"/>
                  </a:cubicBezTo>
                  <a:cubicBezTo>
                    <a:pt x="3725" y="484"/>
                    <a:pt x="4056" y="760"/>
                    <a:pt x="4275" y="1118"/>
                  </a:cubicBezTo>
                  <a:cubicBezTo>
                    <a:pt x="4291" y="1118"/>
                    <a:pt x="4275" y="983"/>
                    <a:pt x="4163" y="779"/>
                  </a:cubicBezTo>
                  <a:cubicBezTo>
                    <a:pt x="3983" y="495"/>
                    <a:pt x="3719" y="273"/>
                    <a:pt x="3409" y="144"/>
                  </a:cubicBezTo>
                  <a:cubicBezTo>
                    <a:pt x="3175" y="48"/>
                    <a:pt x="2926" y="1"/>
                    <a:pt x="2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872875" y="1448350"/>
              <a:ext cx="2166425" cy="2252900"/>
            </a:xfrm>
            <a:custGeom>
              <a:avLst/>
              <a:gdLst/>
              <a:ahLst/>
              <a:cxnLst/>
              <a:rect l="l" t="t" r="r" b="b"/>
              <a:pathLst>
                <a:path w="86657" h="90116" extrusionOk="0">
                  <a:moveTo>
                    <a:pt x="85188" y="1"/>
                  </a:moveTo>
                  <a:cubicBezTo>
                    <a:pt x="84762" y="1"/>
                    <a:pt x="82573" y="2524"/>
                    <a:pt x="81900" y="3368"/>
                  </a:cubicBezTo>
                  <a:cubicBezTo>
                    <a:pt x="81412" y="3983"/>
                    <a:pt x="80331" y="5399"/>
                    <a:pt x="79757" y="5399"/>
                  </a:cubicBezTo>
                  <a:cubicBezTo>
                    <a:pt x="79543" y="5399"/>
                    <a:pt x="79399" y="5202"/>
                    <a:pt x="79383" y="4692"/>
                  </a:cubicBezTo>
                  <a:cubicBezTo>
                    <a:pt x="79324" y="2815"/>
                    <a:pt x="78566" y="1389"/>
                    <a:pt x="78093" y="1147"/>
                  </a:cubicBezTo>
                  <a:cubicBezTo>
                    <a:pt x="78015" y="1108"/>
                    <a:pt x="77937" y="1090"/>
                    <a:pt x="77862" y="1090"/>
                  </a:cubicBezTo>
                  <a:cubicBezTo>
                    <a:pt x="77474" y="1090"/>
                    <a:pt x="77156" y="1560"/>
                    <a:pt x="77377" y="1997"/>
                  </a:cubicBezTo>
                  <a:cubicBezTo>
                    <a:pt x="77602" y="2589"/>
                    <a:pt x="77742" y="3210"/>
                    <a:pt x="77796" y="3841"/>
                  </a:cubicBezTo>
                  <a:cubicBezTo>
                    <a:pt x="77857" y="4349"/>
                    <a:pt x="77833" y="4863"/>
                    <a:pt x="77726" y="5364"/>
                  </a:cubicBezTo>
                  <a:cubicBezTo>
                    <a:pt x="77530" y="6281"/>
                    <a:pt x="77261" y="7180"/>
                    <a:pt x="76919" y="8053"/>
                  </a:cubicBezTo>
                  <a:lnTo>
                    <a:pt x="76871" y="8026"/>
                  </a:lnTo>
                  <a:cubicBezTo>
                    <a:pt x="76871" y="8026"/>
                    <a:pt x="63763" y="20598"/>
                    <a:pt x="62816" y="21474"/>
                  </a:cubicBezTo>
                  <a:cubicBezTo>
                    <a:pt x="62661" y="21622"/>
                    <a:pt x="61965" y="21683"/>
                    <a:pt x="60912" y="21683"/>
                  </a:cubicBezTo>
                  <a:cubicBezTo>
                    <a:pt x="56198" y="21683"/>
                    <a:pt x="44308" y="20451"/>
                    <a:pt x="41520" y="20156"/>
                  </a:cubicBezTo>
                  <a:cubicBezTo>
                    <a:pt x="40407" y="19997"/>
                    <a:pt x="39282" y="19918"/>
                    <a:pt x="38156" y="19918"/>
                  </a:cubicBezTo>
                  <a:cubicBezTo>
                    <a:pt x="38107" y="19918"/>
                    <a:pt x="38057" y="19919"/>
                    <a:pt x="38007" y="19919"/>
                  </a:cubicBezTo>
                  <a:cubicBezTo>
                    <a:pt x="36529" y="19984"/>
                    <a:pt x="36266" y="20194"/>
                    <a:pt x="34780" y="20209"/>
                  </a:cubicBezTo>
                  <a:cubicBezTo>
                    <a:pt x="31255" y="20221"/>
                    <a:pt x="27737" y="20516"/>
                    <a:pt x="24259" y="21092"/>
                  </a:cubicBezTo>
                  <a:cubicBezTo>
                    <a:pt x="20854" y="21668"/>
                    <a:pt x="18982" y="24319"/>
                    <a:pt x="17933" y="27617"/>
                  </a:cubicBezTo>
                  <a:cubicBezTo>
                    <a:pt x="14486" y="38375"/>
                    <a:pt x="5169" y="63656"/>
                    <a:pt x="3776" y="77964"/>
                  </a:cubicBezTo>
                  <a:cubicBezTo>
                    <a:pt x="2737" y="79850"/>
                    <a:pt x="1799" y="81789"/>
                    <a:pt x="963" y="83774"/>
                  </a:cubicBezTo>
                  <a:cubicBezTo>
                    <a:pt x="0" y="86405"/>
                    <a:pt x="237" y="86495"/>
                    <a:pt x="560" y="86555"/>
                  </a:cubicBezTo>
                  <a:cubicBezTo>
                    <a:pt x="575" y="86557"/>
                    <a:pt x="590" y="86559"/>
                    <a:pt x="604" y="86559"/>
                  </a:cubicBezTo>
                  <a:cubicBezTo>
                    <a:pt x="1371" y="86559"/>
                    <a:pt x="2226" y="82957"/>
                    <a:pt x="2666" y="82957"/>
                  </a:cubicBezTo>
                  <a:cubicBezTo>
                    <a:pt x="2719" y="82957"/>
                    <a:pt x="2767" y="83011"/>
                    <a:pt x="2807" y="83133"/>
                  </a:cubicBezTo>
                  <a:cubicBezTo>
                    <a:pt x="3185" y="84267"/>
                    <a:pt x="914" y="88765"/>
                    <a:pt x="1834" y="88894"/>
                  </a:cubicBezTo>
                  <a:cubicBezTo>
                    <a:pt x="1854" y="88897"/>
                    <a:pt x="1874" y="88898"/>
                    <a:pt x="1895" y="88898"/>
                  </a:cubicBezTo>
                  <a:cubicBezTo>
                    <a:pt x="3061" y="88898"/>
                    <a:pt x="3987" y="84099"/>
                    <a:pt x="4099" y="83693"/>
                  </a:cubicBezTo>
                  <a:cubicBezTo>
                    <a:pt x="4147" y="83518"/>
                    <a:pt x="4281" y="83444"/>
                    <a:pt x="4412" y="83444"/>
                  </a:cubicBezTo>
                  <a:cubicBezTo>
                    <a:pt x="4591" y="83444"/>
                    <a:pt x="4762" y="83583"/>
                    <a:pt x="4691" y="83794"/>
                  </a:cubicBezTo>
                  <a:cubicBezTo>
                    <a:pt x="4519" y="84333"/>
                    <a:pt x="2829" y="89927"/>
                    <a:pt x="4002" y="90110"/>
                  </a:cubicBezTo>
                  <a:cubicBezTo>
                    <a:pt x="4028" y="90113"/>
                    <a:pt x="4053" y="90115"/>
                    <a:pt x="4077" y="90115"/>
                  </a:cubicBezTo>
                  <a:cubicBezTo>
                    <a:pt x="4659" y="90115"/>
                    <a:pt x="4722" y="89033"/>
                    <a:pt x="4722" y="89033"/>
                  </a:cubicBezTo>
                  <a:cubicBezTo>
                    <a:pt x="4722" y="89033"/>
                    <a:pt x="5890" y="83777"/>
                    <a:pt x="6452" y="83777"/>
                  </a:cubicBezTo>
                  <a:cubicBezTo>
                    <a:pt x="6458" y="83777"/>
                    <a:pt x="6465" y="83777"/>
                    <a:pt x="6471" y="83779"/>
                  </a:cubicBezTo>
                  <a:cubicBezTo>
                    <a:pt x="7025" y="83902"/>
                    <a:pt x="6439" y="87054"/>
                    <a:pt x="6159" y="88109"/>
                  </a:cubicBezTo>
                  <a:cubicBezTo>
                    <a:pt x="5928" y="88981"/>
                    <a:pt x="6156" y="89513"/>
                    <a:pt x="6559" y="89513"/>
                  </a:cubicBezTo>
                  <a:cubicBezTo>
                    <a:pt x="6643" y="89513"/>
                    <a:pt x="6735" y="89490"/>
                    <a:pt x="6832" y="89442"/>
                  </a:cubicBezTo>
                  <a:cubicBezTo>
                    <a:pt x="7219" y="89265"/>
                    <a:pt x="8138" y="86054"/>
                    <a:pt x="8391" y="85004"/>
                  </a:cubicBezTo>
                  <a:cubicBezTo>
                    <a:pt x="8589" y="84183"/>
                    <a:pt x="9015" y="82233"/>
                    <a:pt x="9599" y="82233"/>
                  </a:cubicBezTo>
                  <a:cubicBezTo>
                    <a:pt x="9760" y="82233"/>
                    <a:pt x="9934" y="82382"/>
                    <a:pt x="10118" y="82746"/>
                  </a:cubicBezTo>
                  <a:cubicBezTo>
                    <a:pt x="10967" y="84423"/>
                    <a:pt x="12270" y="85391"/>
                    <a:pt x="12807" y="85435"/>
                  </a:cubicBezTo>
                  <a:cubicBezTo>
                    <a:pt x="13061" y="85424"/>
                    <a:pt x="13279" y="85250"/>
                    <a:pt x="13346" y="85005"/>
                  </a:cubicBezTo>
                  <a:cubicBezTo>
                    <a:pt x="13414" y="84760"/>
                    <a:pt x="13316" y="84498"/>
                    <a:pt x="13103" y="84359"/>
                  </a:cubicBezTo>
                  <a:cubicBezTo>
                    <a:pt x="12649" y="83915"/>
                    <a:pt x="12257" y="83410"/>
                    <a:pt x="11941" y="82858"/>
                  </a:cubicBezTo>
                  <a:cubicBezTo>
                    <a:pt x="11671" y="82424"/>
                    <a:pt x="11475" y="81947"/>
                    <a:pt x="11360" y="81449"/>
                  </a:cubicBezTo>
                  <a:cubicBezTo>
                    <a:pt x="11122" y="80452"/>
                    <a:pt x="10983" y="79434"/>
                    <a:pt x="10947" y="78411"/>
                  </a:cubicBezTo>
                  <a:lnTo>
                    <a:pt x="10844" y="77791"/>
                  </a:lnTo>
                  <a:cubicBezTo>
                    <a:pt x="12189" y="71133"/>
                    <a:pt x="16761" y="48432"/>
                    <a:pt x="22318" y="35942"/>
                  </a:cubicBezTo>
                  <a:lnTo>
                    <a:pt x="23931" y="43818"/>
                  </a:lnTo>
                  <a:lnTo>
                    <a:pt x="24927" y="47309"/>
                  </a:lnTo>
                  <a:lnTo>
                    <a:pt x="18810" y="62424"/>
                  </a:lnTo>
                  <a:lnTo>
                    <a:pt x="44883" y="62079"/>
                  </a:lnTo>
                  <a:lnTo>
                    <a:pt x="40994" y="47104"/>
                  </a:lnTo>
                  <a:lnTo>
                    <a:pt x="45716" y="31506"/>
                  </a:lnTo>
                  <a:cubicBezTo>
                    <a:pt x="47605" y="31547"/>
                    <a:pt x="50586" y="31600"/>
                    <a:pt x="53705" y="31600"/>
                  </a:cubicBezTo>
                  <a:cubicBezTo>
                    <a:pt x="59035" y="31600"/>
                    <a:pt x="64769" y="31446"/>
                    <a:pt x="66157" y="30822"/>
                  </a:cubicBezTo>
                  <a:cubicBezTo>
                    <a:pt x="68905" y="29596"/>
                    <a:pt x="83144" y="11651"/>
                    <a:pt x="83144" y="11651"/>
                  </a:cubicBezTo>
                  <a:cubicBezTo>
                    <a:pt x="84081" y="10931"/>
                    <a:pt x="84979" y="10161"/>
                    <a:pt x="85833" y="9344"/>
                  </a:cubicBezTo>
                  <a:cubicBezTo>
                    <a:pt x="85833" y="9344"/>
                    <a:pt x="86657" y="8634"/>
                    <a:pt x="86134" y="8095"/>
                  </a:cubicBezTo>
                  <a:cubicBezTo>
                    <a:pt x="86011" y="7969"/>
                    <a:pt x="85796" y="7939"/>
                    <a:pt x="85616" y="7939"/>
                  </a:cubicBezTo>
                  <a:cubicBezTo>
                    <a:pt x="85443" y="7939"/>
                    <a:pt x="85301" y="7967"/>
                    <a:pt x="85301" y="7967"/>
                  </a:cubicBezTo>
                  <a:cubicBezTo>
                    <a:pt x="85357" y="7621"/>
                    <a:pt x="85357" y="7269"/>
                    <a:pt x="85301" y="6923"/>
                  </a:cubicBezTo>
                  <a:cubicBezTo>
                    <a:pt x="85222" y="6678"/>
                    <a:pt x="84802" y="6644"/>
                    <a:pt x="84577" y="6644"/>
                  </a:cubicBezTo>
                  <a:cubicBezTo>
                    <a:pt x="84492" y="6644"/>
                    <a:pt x="84435" y="6649"/>
                    <a:pt x="84435" y="6649"/>
                  </a:cubicBezTo>
                  <a:cubicBezTo>
                    <a:pt x="84398" y="6366"/>
                    <a:pt x="84398" y="6078"/>
                    <a:pt x="84435" y="5793"/>
                  </a:cubicBezTo>
                  <a:cubicBezTo>
                    <a:pt x="84442" y="5666"/>
                    <a:pt x="84372" y="5547"/>
                    <a:pt x="84257" y="5492"/>
                  </a:cubicBezTo>
                  <a:cubicBezTo>
                    <a:pt x="83921" y="5356"/>
                    <a:pt x="83561" y="5287"/>
                    <a:pt x="83198" y="5287"/>
                  </a:cubicBezTo>
                  <a:cubicBezTo>
                    <a:pt x="83175" y="5287"/>
                    <a:pt x="83151" y="5287"/>
                    <a:pt x="83127" y="5288"/>
                  </a:cubicBezTo>
                  <a:cubicBezTo>
                    <a:pt x="82659" y="4955"/>
                    <a:pt x="84536" y="2329"/>
                    <a:pt x="85236" y="1491"/>
                  </a:cubicBezTo>
                  <a:cubicBezTo>
                    <a:pt x="85936" y="652"/>
                    <a:pt x="85806" y="1"/>
                    <a:pt x="8518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111150" y="1926950"/>
              <a:ext cx="1397625" cy="1041150"/>
            </a:xfrm>
            <a:custGeom>
              <a:avLst/>
              <a:gdLst/>
              <a:ahLst/>
              <a:cxnLst/>
              <a:rect l="l" t="t" r="r" b="b"/>
              <a:pathLst>
                <a:path w="55905" h="41646" extrusionOk="0">
                  <a:moveTo>
                    <a:pt x="20398" y="1"/>
                  </a:moveTo>
                  <a:cubicBezTo>
                    <a:pt x="14330" y="592"/>
                    <a:pt x="13443" y="1566"/>
                    <a:pt x="10952" y="4057"/>
                  </a:cubicBezTo>
                  <a:cubicBezTo>
                    <a:pt x="7993" y="7004"/>
                    <a:pt x="0" y="29558"/>
                    <a:pt x="0" y="29558"/>
                  </a:cubicBezTo>
                  <a:lnTo>
                    <a:pt x="8145" y="32167"/>
                  </a:lnTo>
                  <a:cubicBezTo>
                    <a:pt x="8898" y="29585"/>
                    <a:pt x="12781" y="16815"/>
                    <a:pt x="12781" y="16815"/>
                  </a:cubicBezTo>
                  <a:cubicBezTo>
                    <a:pt x="12781" y="16815"/>
                    <a:pt x="14691" y="27224"/>
                    <a:pt x="14190" y="28477"/>
                  </a:cubicBezTo>
                  <a:cubicBezTo>
                    <a:pt x="13728" y="29552"/>
                    <a:pt x="13179" y="30589"/>
                    <a:pt x="12550" y="31576"/>
                  </a:cubicBezTo>
                  <a:cubicBezTo>
                    <a:pt x="8145" y="38289"/>
                    <a:pt x="8720" y="41645"/>
                    <a:pt x="8720" y="41645"/>
                  </a:cubicBezTo>
                  <a:lnTo>
                    <a:pt x="35352" y="40833"/>
                  </a:lnTo>
                  <a:cubicBezTo>
                    <a:pt x="35416" y="37111"/>
                    <a:pt x="33200" y="28461"/>
                    <a:pt x="32749" y="27068"/>
                  </a:cubicBezTo>
                  <a:cubicBezTo>
                    <a:pt x="32296" y="25674"/>
                    <a:pt x="33824" y="21150"/>
                    <a:pt x="33824" y="21150"/>
                  </a:cubicBezTo>
                  <a:cubicBezTo>
                    <a:pt x="33824" y="21150"/>
                    <a:pt x="36836" y="18096"/>
                    <a:pt x="36718" y="16524"/>
                  </a:cubicBezTo>
                  <a:cubicBezTo>
                    <a:pt x="36655" y="15113"/>
                    <a:pt x="36475" y="13710"/>
                    <a:pt x="36180" y="12329"/>
                  </a:cubicBezTo>
                  <a:lnTo>
                    <a:pt x="36180" y="12329"/>
                  </a:lnTo>
                  <a:lnTo>
                    <a:pt x="55905" y="12705"/>
                  </a:lnTo>
                  <a:lnTo>
                    <a:pt x="55905" y="12705"/>
                  </a:lnTo>
                  <a:lnTo>
                    <a:pt x="53700" y="1986"/>
                  </a:lnTo>
                  <a:lnTo>
                    <a:pt x="34679" y="592"/>
                  </a:lnTo>
                  <a:lnTo>
                    <a:pt x="28353" y="1"/>
                  </a:lnTo>
                  <a:cubicBezTo>
                    <a:pt x="27291" y="897"/>
                    <a:pt x="26054" y="1196"/>
                    <a:pt x="24875" y="1196"/>
                  </a:cubicBezTo>
                  <a:cubicBezTo>
                    <a:pt x="22518" y="1196"/>
                    <a:pt x="20398" y="1"/>
                    <a:pt x="20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1471025" y="2642200"/>
              <a:ext cx="237500" cy="26125"/>
            </a:xfrm>
            <a:custGeom>
              <a:avLst/>
              <a:gdLst/>
              <a:ahLst/>
              <a:cxnLst/>
              <a:rect l="l" t="t" r="r" b="b"/>
              <a:pathLst>
                <a:path w="9500" h="1045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cubicBezTo>
                    <a:pt x="437" y="175"/>
                    <a:pt x="895" y="293"/>
                    <a:pt x="1361" y="351"/>
                  </a:cubicBezTo>
                  <a:cubicBezTo>
                    <a:pt x="2211" y="517"/>
                    <a:pt x="3395" y="711"/>
                    <a:pt x="4712" y="840"/>
                  </a:cubicBezTo>
                  <a:cubicBezTo>
                    <a:pt x="6030" y="970"/>
                    <a:pt x="7224" y="1029"/>
                    <a:pt x="8095" y="1029"/>
                  </a:cubicBezTo>
                  <a:cubicBezTo>
                    <a:pt x="8234" y="1039"/>
                    <a:pt x="8374" y="1044"/>
                    <a:pt x="8514" y="1044"/>
                  </a:cubicBezTo>
                  <a:cubicBezTo>
                    <a:pt x="8844" y="1044"/>
                    <a:pt x="9174" y="1016"/>
                    <a:pt x="9499" y="959"/>
                  </a:cubicBezTo>
                  <a:cubicBezTo>
                    <a:pt x="9040" y="861"/>
                    <a:pt x="8571" y="810"/>
                    <a:pt x="8101" y="809"/>
                  </a:cubicBezTo>
                  <a:cubicBezTo>
                    <a:pt x="7240" y="750"/>
                    <a:pt x="6057" y="664"/>
                    <a:pt x="4745" y="530"/>
                  </a:cubicBezTo>
                  <a:cubicBezTo>
                    <a:pt x="3432" y="394"/>
                    <a:pt x="2254" y="243"/>
                    <a:pt x="1393" y="136"/>
                  </a:cubicBezTo>
                  <a:cubicBezTo>
                    <a:pt x="940" y="46"/>
                    <a:pt x="480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1495925" y="2609550"/>
              <a:ext cx="258050" cy="34350"/>
            </a:xfrm>
            <a:custGeom>
              <a:avLst/>
              <a:gdLst/>
              <a:ahLst/>
              <a:cxnLst/>
              <a:rect l="l" t="t" r="r" b="b"/>
              <a:pathLst>
                <a:path w="10322" h="1374" extrusionOk="0">
                  <a:moveTo>
                    <a:pt x="10321" y="1"/>
                  </a:moveTo>
                  <a:lnTo>
                    <a:pt x="10321" y="1"/>
                  </a:lnTo>
                  <a:cubicBezTo>
                    <a:pt x="9813" y="49"/>
                    <a:pt x="9311" y="142"/>
                    <a:pt x="8822" y="280"/>
                  </a:cubicBezTo>
                  <a:cubicBezTo>
                    <a:pt x="7885" y="474"/>
                    <a:pt x="6626" y="705"/>
                    <a:pt x="5195" y="878"/>
                  </a:cubicBezTo>
                  <a:cubicBezTo>
                    <a:pt x="3766" y="1049"/>
                    <a:pt x="2469" y="1113"/>
                    <a:pt x="1528" y="1146"/>
                  </a:cubicBezTo>
                  <a:cubicBezTo>
                    <a:pt x="1425" y="1142"/>
                    <a:pt x="1321" y="1141"/>
                    <a:pt x="1218" y="1141"/>
                  </a:cubicBezTo>
                  <a:cubicBezTo>
                    <a:pt x="811" y="1141"/>
                    <a:pt x="404" y="1169"/>
                    <a:pt x="0" y="1227"/>
                  </a:cubicBezTo>
                  <a:cubicBezTo>
                    <a:pt x="439" y="1321"/>
                    <a:pt x="887" y="1369"/>
                    <a:pt x="1335" y="1369"/>
                  </a:cubicBezTo>
                  <a:cubicBezTo>
                    <a:pt x="1399" y="1369"/>
                    <a:pt x="1464" y="1368"/>
                    <a:pt x="1528" y="1366"/>
                  </a:cubicBezTo>
                  <a:cubicBezTo>
                    <a:pt x="1731" y="1371"/>
                    <a:pt x="1934" y="1373"/>
                    <a:pt x="2137" y="1373"/>
                  </a:cubicBezTo>
                  <a:cubicBezTo>
                    <a:pt x="3169" y="1373"/>
                    <a:pt x="4202" y="1312"/>
                    <a:pt x="5227" y="1188"/>
                  </a:cubicBezTo>
                  <a:cubicBezTo>
                    <a:pt x="6456" y="1043"/>
                    <a:pt x="7672" y="812"/>
                    <a:pt x="8869" y="495"/>
                  </a:cubicBezTo>
                  <a:cubicBezTo>
                    <a:pt x="9372" y="391"/>
                    <a:pt x="9859" y="226"/>
                    <a:pt x="10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1922450" y="2357000"/>
              <a:ext cx="55575" cy="226475"/>
            </a:xfrm>
            <a:custGeom>
              <a:avLst/>
              <a:gdLst/>
              <a:ahLst/>
              <a:cxnLst/>
              <a:rect l="l" t="t" r="r" b="b"/>
              <a:pathLst>
                <a:path w="2223" h="9059" extrusionOk="0">
                  <a:moveTo>
                    <a:pt x="2222" y="0"/>
                  </a:moveTo>
                  <a:cubicBezTo>
                    <a:pt x="2042" y="413"/>
                    <a:pt x="1908" y="845"/>
                    <a:pt x="1824" y="1286"/>
                  </a:cubicBezTo>
                  <a:cubicBezTo>
                    <a:pt x="1592" y="2249"/>
                    <a:pt x="1313" y="3324"/>
                    <a:pt x="1027" y="4513"/>
                  </a:cubicBezTo>
                  <a:cubicBezTo>
                    <a:pt x="743" y="5702"/>
                    <a:pt x="479" y="6779"/>
                    <a:pt x="253" y="7714"/>
                  </a:cubicBezTo>
                  <a:cubicBezTo>
                    <a:pt x="118" y="8152"/>
                    <a:pt x="33" y="8603"/>
                    <a:pt x="0" y="9059"/>
                  </a:cubicBezTo>
                  <a:cubicBezTo>
                    <a:pt x="208" y="8651"/>
                    <a:pt x="364" y="8219"/>
                    <a:pt x="468" y="7773"/>
                  </a:cubicBezTo>
                  <a:cubicBezTo>
                    <a:pt x="716" y="6961"/>
                    <a:pt x="1027" y="5836"/>
                    <a:pt x="1334" y="4583"/>
                  </a:cubicBezTo>
                  <a:cubicBezTo>
                    <a:pt x="1640" y="3330"/>
                    <a:pt x="1884" y="2190"/>
                    <a:pt x="2038" y="1356"/>
                  </a:cubicBezTo>
                  <a:cubicBezTo>
                    <a:pt x="2154" y="913"/>
                    <a:pt x="2216" y="457"/>
                    <a:pt x="2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1287575" y="2952325"/>
              <a:ext cx="992450" cy="2447475"/>
            </a:xfrm>
            <a:custGeom>
              <a:avLst/>
              <a:gdLst/>
              <a:ahLst/>
              <a:cxnLst/>
              <a:rect l="l" t="t" r="r" b="b"/>
              <a:pathLst>
                <a:path w="39698" h="97899" extrusionOk="0">
                  <a:moveTo>
                    <a:pt x="28111" y="0"/>
                  </a:moveTo>
                  <a:lnTo>
                    <a:pt x="1486" y="813"/>
                  </a:lnTo>
                  <a:lnTo>
                    <a:pt x="248" y="10769"/>
                  </a:lnTo>
                  <a:cubicBezTo>
                    <a:pt x="0" y="12952"/>
                    <a:pt x="727" y="17923"/>
                    <a:pt x="786" y="20123"/>
                  </a:cubicBezTo>
                  <a:lnTo>
                    <a:pt x="2244" y="97899"/>
                  </a:lnTo>
                  <a:lnTo>
                    <a:pt x="16477" y="97690"/>
                  </a:lnTo>
                  <a:lnTo>
                    <a:pt x="14912" y="14851"/>
                  </a:lnTo>
                  <a:lnTo>
                    <a:pt x="25213" y="46373"/>
                  </a:lnTo>
                  <a:lnTo>
                    <a:pt x="23454" y="97151"/>
                  </a:lnTo>
                  <a:lnTo>
                    <a:pt x="37547" y="97151"/>
                  </a:lnTo>
                  <a:lnTo>
                    <a:pt x="39697" y="45249"/>
                  </a:lnTo>
                  <a:lnTo>
                    <a:pt x="28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1531150" y="3295525"/>
              <a:ext cx="218250" cy="44425"/>
            </a:xfrm>
            <a:custGeom>
              <a:avLst/>
              <a:gdLst/>
              <a:ahLst/>
              <a:cxnLst/>
              <a:rect l="l" t="t" r="r" b="b"/>
              <a:pathLst>
                <a:path w="8730" h="1777" extrusionOk="0">
                  <a:moveTo>
                    <a:pt x="38" y="0"/>
                  </a:moveTo>
                  <a:cubicBezTo>
                    <a:pt x="13" y="0"/>
                    <a:pt x="0" y="4"/>
                    <a:pt x="0" y="11"/>
                  </a:cubicBezTo>
                  <a:cubicBezTo>
                    <a:pt x="392" y="208"/>
                    <a:pt x="808" y="354"/>
                    <a:pt x="1238" y="446"/>
                  </a:cubicBezTo>
                  <a:cubicBezTo>
                    <a:pt x="2011" y="646"/>
                    <a:pt x="3098" y="941"/>
                    <a:pt x="4303" y="1183"/>
                  </a:cubicBezTo>
                  <a:cubicBezTo>
                    <a:pt x="5507" y="1425"/>
                    <a:pt x="6611" y="1592"/>
                    <a:pt x="7411" y="1688"/>
                  </a:cubicBezTo>
                  <a:cubicBezTo>
                    <a:pt x="7725" y="1747"/>
                    <a:pt x="8043" y="1777"/>
                    <a:pt x="8362" y="1777"/>
                  </a:cubicBezTo>
                  <a:cubicBezTo>
                    <a:pt x="8481" y="1777"/>
                    <a:pt x="8600" y="1773"/>
                    <a:pt x="8719" y="1765"/>
                  </a:cubicBezTo>
                  <a:cubicBezTo>
                    <a:pt x="8730" y="1673"/>
                    <a:pt x="6767" y="1361"/>
                    <a:pt x="4362" y="877"/>
                  </a:cubicBezTo>
                  <a:cubicBezTo>
                    <a:pt x="2151" y="432"/>
                    <a:pt x="319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1876725" y="5306050"/>
              <a:ext cx="346725" cy="7825"/>
            </a:xfrm>
            <a:custGeom>
              <a:avLst/>
              <a:gdLst/>
              <a:ahLst/>
              <a:cxnLst/>
              <a:rect l="l" t="t" r="r" b="b"/>
              <a:pathLst>
                <a:path w="13869" h="313" extrusionOk="0">
                  <a:moveTo>
                    <a:pt x="6740" y="0"/>
                  </a:moveTo>
                  <a:cubicBezTo>
                    <a:pt x="2803" y="0"/>
                    <a:pt x="0" y="17"/>
                    <a:pt x="0" y="103"/>
                  </a:cubicBezTo>
                  <a:cubicBezTo>
                    <a:pt x="0" y="189"/>
                    <a:pt x="2803" y="312"/>
                    <a:pt x="6740" y="312"/>
                  </a:cubicBezTo>
                  <a:cubicBezTo>
                    <a:pt x="10677" y="312"/>
                    <a:pt x="13868" y="243"/>
                    <a:pt x="13868" y="156"/>
                  </a:cubicBezTo>
                  <a:cubicBezTo>
                    <a:pt x="13868" y="97"/>
                    <a:pt x="10677" y="0"/>
                    <a:pt x="6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1348775" y="5309950"/>
              <a:ext cx="345750" cy="7825"/>
            </a:xfrm>
            <a:custGeom>
              <a:avLst/>
              <a:gdLst/>
              <a:ahLst/>
              <a:cxnLst/>
              <a:rect l="l" t="t" r="r" b="b"/>
              <a:pathLst>
                <a:path w="13830" h="313" extrusionOk="0">
                  <a:moveTo>
                    <a:pt x="6912" y="0"/>
                  </a:moveTo>
                  <a:cubicBezTo>
                    <a:pt x="3093" y="0"/>
                    <a:pt x="0" y="70"/>
                    <a:pt x="0" y="156"/>
                  </a:cubicBezTo>
                  <a:cubicBezTo>
                    <a:pt x="0" y="242"/>
                    <a:pt x="3093" y="312"/>
                    <a:pt x="6912" y="312"/>
                  </a:cubicBezTo>
                  <a:cubicBezTo>
                    <a:pt x="10732" y="312"/>
                    <a:pt x="13829" y="242"/>
                    <a:pt x="13829" y="156"/>
                  </a:cubicBezTo>
                  <a:cubicBezTo>
                    <a:pt x="13829" y="70"/>
                    <a:pt x="10732" y="0"/>
                    <a:pt x="6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614900" y="3313800"/>
              <a:ext cx="38350" cy="2000075"/>
            </a:xfrm>
            <a:custGeom>
              <a:avLst/>
              <a:gdLst/>
              <a:ahLst/>
              <a:cxnLst/>
              <a:rect l="l" t="t" r="r" b="b"/>
              <a:pathLst>
                <a:path w="1534" h="80003" extrusionOk="0">
                  <a:moveTo>
                    <a:pt x="71" y="1"/>
                  </a:moveTo>
                  <a:cubicBezTo>
                    <a:pt x="71" y="1"/>
                    <a:pt x="71" y="1"/>
                    <a:pt x="71" y="1"/>
                  </a:cubicBezTo>
                  <a:cubicBezTo>
                    <a:pt x="1" y="5"/>
                    <a:pt x="232" y="17912"/>
                    <a:pt x="608" y="40004"/>
                  </a:cubicBezTo>
                  <a:cubicBezTo>
                    <a:pt x="985" y="62096"/>
                    <a:pt x="1362" y="80002"/>
                    <a:pt x="1447" y="80002"/>
                  </a:cubicBezTo>
                  <a:cubicBezTo>
                    <a:pt x="1533" y="79997"/>
                    <a:pt x="1302" y="62036"/>
                    <a:pt x="926" y="39982"/>
                  </a:cubicBezTo>
                  <a:cubicBezTo>
                    <a:pt x="549" y="17933"/>
                    <a:pt x="140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936425" y="2972225"/>
              <a:ext cx="290875" cy="2337750"/>
            </a:xfrm>
            <a:custGeom>
              <a:avLst/>
              <a:gdLst/>
              <a:ahLst/>
              <a:cxnLst/>
              <a:rect l="l" t="t" r="r" b="b"/>
              <a:pathLst>
                <a:path w="11635" h="93510" extrusionOk="0">
                  <a:moveTo>
                    <a:pt x="0" y="0"/>
                  </a:moveTo>
                  <a:cubicBezTo>
                    <a:pt x="9" y="80"/>
                    <a:pt x="23" y="160"/>
                    <a:pt x="44" y="237"/>
                  </a:cubicBezTo>
                  <a:cubicBezTo>
                    <a:pt x="82" y="409"/>
                    <a:pt x="137" y="640"/>
                    <a:pt x="204" y="932"/>
                  </a:cubicBezTo>
                  <a:cubicBezTo>
                    <a:pt x="351" y="1582"/>
                    <a:pt x="566" y="2475"/>
                    <a:pt x="839" y="3620"/>
                  </a:cubicBezTo>
                  <a:lnTo>
                    <a:pt x="3233" y="13411"/>
                  </a:lnTo>
                  <a:cubicBezTo>
                    <a:pt x="5293" y="21694"/>
                    <a:pt x="8144" y="33120"/>
                    <a:pt x="11301" y="45755"/>
                  </a:cubicBezTo>
                  <a:lnTo>
                    <a:pt x="11301" y="46066"/>
                  </a:lnTo>
                  <a:cubicBezTo>
                    <a:pt x="10802" y="59170"/>
                    <a:pt x="10344" y="71004"/>
                    <a:pt x="10017" y="79610"/>
                  </a:cubicBezTo>
                  <a:cubicBezTo>
                    <a:pt x="9871" y="83892"/>
                    <a:pt x="9748" y="87361"/>
                    <a:pt x="9667" y="89776"/>
                  </a:cubicBezTo>
                  <a:cubicBezTo>
                    <a:pt x="9629" y="90965"/>
                    <a:pt x="9586" y="91896"/>
                    <a:pt x="9586" y="92541"/>
                  </a:cubicBezTo>
                  <a:lnTo>
                    <a:pt x="9586" y="93262"/>
                  </a:lnTo>
                  <a:cubicBezTo>
                    <a:pt x="9580" y="93345"/>
                    <a:pt x="9580" y="93427"/>
                    <a:pt x="9586" y="93509"/>
                  </a:cubicBezTo>
                  <a:cubicBezTo>
                    <a:pt x="9608" y="93423"/>
                    <a:pt x="9620" y="93335"/>
                    <a:pt x="9623" y="93245"/>
                  </a:cubicBezTo>
                  <a:cubicBezTo>
                    <a:pt x="9634" y="93069"/>
                    <a:pt x="9667" y="92832"/>
                    <a:pt x="9667" y="92531"/>
                  </a:cubicBezTo>
                  <a:cubicBezTo>
                    <a:pt x="9698" y="91880"/>
                    <a:pt x="9748" y="90954"/>
                    <a:pt x="9806" y="89765"/>
                  </a:cubicBezTo>
                  <a:cubicBezTo>
                    <a:pt x="9914" y="87351"/>
                    <a:pt x="10070" y="83903"/>
                    <a:pt x="10258" y="79599"/>
                  </a:cubicBezTo>
                  <a:cubicBezTo>
                    <a:pt x="10614" y="71004"/>
                    <a:pt x="11098" y="59153"/>
                    <a:pt x="11635" y="46061"/>
                  </a:cubicBezTo>
                  <a:lnTo>
                    <a:pt x="11635" y="45663"/>
                  </a:lnTo>
                  <a:cubicBezTo>
                    <a:pt x="8440" y="33034"/>
                    <a:pt x="5557" y="21619"/>
                    <a:pt x="3464" y="13341"/>
                  </a:cubicBezTo>
                  <a:cubicBezTo>
                    <a:pt x="2411" y="9226"/>
                    <a:pt x="1556" y="5891"/>
                    <a:pt x="958" y="3572"/>
                  </a:cubicBezTo>
                  <a:cubicBezTo>
                    <a:pt x="663" y="2431"/>
                    <a:pt x="426" y="1539"/>
                    <a:pt x="264" y="915"/>
                  </a:cubicBezTo>
                  <a:cubicBezTo>
                    <a:pt x="184" y="626"/>
                    <a:pt x="119" y="398"/>
                    <a:pt x="76" y="232"/>
                  </a:cubicBezTo>
                  <a:cubicBezTo>
                    <a:pt x="59" y="153"/>
                    <a:pt x="35" y="7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901325" y="4088650"/>
              <a:ext cx="159900" cy="27450"/>
            </a:xfrm>
            <a:custGeom>
              <a:avLst/>
              <a:gdLst/>
              <a:ahLst/>
              <a:cxnLst/>
              <a:rect l="l" t="t" r="r" b="b"/>
              <a:pathLst>
                <a:path w="6396" h="1098" extrusionOk="0">
                  <a:moveTo>
                    <a:pt x="6396" y="1"/>
                  </a:moveTo>
                  <a:lnTo>
                    <a:pt x="6396" y="1"/>
                  </a:lnTo>
                  <a:cubicBezTo>
                    <a:pt x="5333" y="23"/>
                    <a:pt x="4273" y="148"/>
                    <a:pt x="3234" y="377"/>
                  </a:cubicBezTo>
                  <a:cubicBezTo>
                    <a:pt x="1937" y="602"/>
                    <a:pt x="829" y="828"/>
                    <a:pt x="361" y="968"/>
                  </a:cubicBezTo>
                  <a:lnTo>
                    <a:pt x="1" y="1076"/>
                  </a:lnTo>
                  <a:lnTo>
                    <a:pt x="361" y="1076"/>
                  </a:lnTo>
                  <a:cubicBezTo>
                    <a:pt x="369" y="1076"/>
                    <a:pt x="376" y="1076"/>
                    <a:pt x="383" y="1076"/>
                  </a:cubicBezTo>
                  <a:lnTo>
                    <a:pt x="383" y="1076"/>
                  </a:lnTo>
                  <a:lnTo>
                    <a:pt x="383" y="1098"/>
                  </a:lnTo>
                  <a:cubicBezTo>
                    <a:pt x="433" y="1095"/>
                    <a:pt x="490" y="1090"/>
                    <a:pt x="553" y="1084"/>
                  </a:cubicBezTo>
                  <a:lnTo>
                    <a:pt x="553" y="1084"/>
                  </a:lnTo>
                  <a:cubicBezTo>
                    <a:pt x="568" y="1085"/>
                    <a:pt x="581" y="1086"/>
                    <a:pt x="591" y="1086"/>
                  </a:cubicBezTo>
                  <a:cubicBezTo>
                    <a:pt x="610" y="1086"/>
                    <a:pt x="622" y="1084"/>
                    <a:pt x="625" y="1077"/>
                  </a:cubicBezTo>
                  <a:lnTo>
                    <a:pt x="625" y="1077"/>
                  </a:lnTo>
                  <a:cubicBezTo>
                    <a:pt x="1189" y="1022"/>
                    <a:pt x="2172" y="884"/>
                    <a:pt x="3281" y="694"/>
                  </a:cubicBezTo>
                  <a:cubicBezTo>
                    <a:pt x="4340" y="564"/>
                    <a:pt x="5384" y="332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1914650" y="4118525"/>
              <a:ext cx="139875" cy="13650"/>
            </a:xfrm>
            <a:custGeom>
              <a:avLst/>
              <a:gdLst/>
              <a:ahLst/>
              <a:cxnLst/>
              <a:rect l="l" t="t" r="r" b="b"/>
              <a:pathLst>
                <a:path w="5595" h="546" extrusionOk="0">
                  <a:moveTo>
                    <a:pt x="1409" y="0"/>
                  </a:moveTo>
                  <a:cubicBezTo>
                    <a:pt x="938" y="0"/>
                    <a:pt x="468" y="32"/>
                    <a:pt x="0" y="96"/>
                  </a:cubicBezTo>
                  <a:cubicBezTo>
                    <a:pt x="921" y="277"/>
                    <a:pt x="1854" y="379"/>
                    <a:pt x="2792" y="404"/>
                  </a:cubicBezTo>
                  <a:cubicBezTo>
                    <a:pt x="3507" y="499"/>
                    <a:pt x="4228" y="546"/>
                    <a:pt x="4949" y="546"/>
                  </a:cubicBezTo>
                  <a:cubicBezTo>
                    <a:pt x="5164" y="546"/>
                    <a:pt x="5379" y="541"/>
                    <a:pt x="5594" y="533"/>
                  </a:cubicBezTo>
                  <a:cubicBezTo>
                    <a:pt x="4693" y="261"/>
                    <a:pt x="3760" y="115"/>
                    <a:pt x="2818" y="96"/>
                  </a:cubicBezTo>
                  <a:cubicBezTo>
                    <a:pt x="2351" y="32"/>
                    <a:pt x="1880" y="0"/>
                    <a:pt x="1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1321725" y="2952325"/>
              <a:ext cx="668500" cy="81175"/>
            </a:xfrm>
            <a:custGeom>
              <a:avLst/>
              <a:gdLst/>
              <a:ahLst/>
              <a:cxnLst/>
              <a:rect l="l" t="t" r="r" b="b"/>
              <a:pathLst>
                <a:path w="26740" h="3247" extrusionOk="0">
                  <a:moveTo>
                    <a:pt x="26740" y="0"/>
                  </a:moveTo>
                  <a:lnTo>
                    <a:pt x="26740" y="0"/>
                  </a:lnTo>
                  <a:cubicBezTo>
                    <a:pt x="18026" y="484"/>
                    <a:pt x="8828" y="323"/>
                    <a:pt x="115" y="813"/>
                  </a:cubicBezTo>
                  <a:cubicBezTo>
                    <a:pt x="115" y="813"/>
                    <a:pt x="38" y="1409"/>
                    <a:pt x="24" y="1555"/>
                  </a:cubicBezTo>
                  <a:lnTo>
                    <a:pt x="1" y="1765"/>
                  </a:lnTo>
                  <a:cubicBezTo>
                    <a:pt x="641" y="2673"/>
                    <a:pt x="1561" y="2992"/>
                    <a:pt x="2626" y="3163"/>
                  </a:cubicBezTo>
                  <a:cubicBezTo>
                    <a:pt x="3090" y="3219"/>
                    <a:pt x="3557" y="3246"/>
                    <a:pt x="4023" y="3246"/>
                  </a:cubicBezTo>
                  <a:cubicBezTo>
                    <a:pt x="4635" y="3246"/>
                    <a:pt x="5247" y="3199"/>
                    <a:pt x="5854" y="3104"/>
                  </a:cubicBezTo>
                  <a:cubicBezTo>
                    <a:pt x="12728" y="2341"/>
                    <a:pt x="20011" y="1636"/>
                    <a:pt x="26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1546325" y="3303575"/>
              <a:ext cx="122650" cy="476475"/>
            </a:xfrm>
            <a:custGeom>
              <a:avLst/>
              <a:gdLst/>
              <a:ahLst/>
              <a:cxnLst/>
              <a:rect l="l" t="t" r="r" b="b"/>
              <a:pathLst>
                <a:path w="4906" h="19059" extrusionOk="0">
                  <a:moveTo>
                    <a:pt x="0" y="1"/>
                  </a:moveTo>
                  <a:lnTo>
                    <a:pt x="4905" y="19059"/>
                  </a:lnTo>
                  <a:lnTo>
                    <a:pt x="4562" y="8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1237950" y="1593775"/>
              <a:ext cx="337450" cy="513125"/>
            </a:xfrm>
            <a:custGeom>
              <a:avLst/>
              <a:gdLst/>
              <a:ahLst/>
              <a:cxnLst/>
              <a:rect l="l" t="t" r="r" b="b"/>
              <a:pathLst>
                <a:path w="13498" h="20525" extrusionOk="0">
                  <a:moveTo>
                    <a:pt x="10743" y="0"/>
                  </a:moveTo>
                  <a:cubicBezTo>
                    <a:pt x="9054" y="0"/>
                    <a:pt x="7466" y="1799"/>
                    <a:pt x="7408" y="3548"/>
                  </a:cubicBezTo>
                  <a:cubicBezTo>
                    <a:pt x="7408" y="4087"/>
                    <a:pt x="7467" y="4753"/>
                    <a:pt x="7069" y="5162"/>
                  </a:cubicBezTo>
                  <a:cubicBezTo>
                    <a:pt x="6671" y="5571"/>
                    <a:pt x="5961" y="5457"/>
                    <a:pt x="5363" y="5507"/>
                  </a:cubicBezTo>
                  <a:cubicBezTo>
                    <a:pt x="4108" y="5631"/>
                    <a:pt x="3108" y="6613"/>
                    <a:pt x="2960" y="7868"/>
                  </a:cubicBezTo>
                  <a:cubicBezTo>
                    <a:pt x="2874" y="8739"/>
                    <a:pt x="3224" y="9675"/>
                    <a:pt x="2857" y="10471"/>
                  </a:cubicBezTo>
                  <a:cubicBezTo>
                    <a:pt x="2492" y="11267"/>
                    <a:pt x="1648" y="11590"/>
                    <a:pt x="1061" y="12181"/>
                  </a:cubicBezTo>
                  <a:cubicBezTo>
                    <a:pt x="341" y="12996"/>
                    <a:pt x="0" y="14077"/>
                    <a:pt x="120" y="15157"/>
                  </a:cubicBezTo>
                  <a:cubicBezTo>
                    <a:pt x="247" y="16224"/>
                    <a:pt x="528" y="17267"/>
                    <a:pt x="953" y="18254"/>
                  </a:cubicBezTo>
                  <a:cubicBezTo>
                    <a:pt x="1298" y="19175"/>
                    <a:pt x="1749" y="20196"/>
                    <a:pt x="2675" y="20525"/>
                  </a:cubicBezTo>
                  <a:lnTo>
                    <a:pt x="10630" y="20525"/>
                  </a:lnTo>
                  <a:lnTo>
                    <a:pt x="11228" y="17523"/>
                  </a:lnTo>
                  <a:lnTo>
                    <a:pt x="12201" y="20525"/>
                  </a:lnTo>
                  <a:lnTo>
                    <a:pt x="13498" y="20525"/>
                  </a:lnTo>
                  <a:lnTo>
                    <a:pt x="12798" y="1037"/>
                  </a:lnTo>
                  <a:cubicBezTo>
                    <a:pt x="12798" y="1037"/>
                    <a:pt x="12793" y="460"/>
                    <a:pt x="11345" y="79"/>
                  </a:cubicBezTo>
                  <a:cubicBezTo>
                    <a:pt x="11144" y="26"/>
                    <a:pt x="1094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1234975" y="1587775"/>
              <a:ext cx="297525" cy="274350"/>
            </a:xfrm>
            <a:custGeom>
              <a:avLst/>
              <a:gdLst/>
              <a:ahLst/>
              <a:cxnLst/>
              <a:rect l="l" t="t" r="r" b="b"/>
              <a:pathLst>
                <a:path w="11901" h="10974" extrusionOk="0">
                  <a:moveTo>
                    <a:pt x="10965" y="1"/>
                  </a:moveTo>
                  <a:cubicBezTo>
                    <a:pt x="10146" y="1"/>
                    <a:pt x="9358" y="312"/>
                    <a:pt x="8759" y="873"/>
                  </a:cubicBezTo>
                  <a:cubicBezTo>
                    <a:pt x="7877" y="1761"/>
                    <a:pt x="7420" y="2986"/>
                    <a:pt x="7506" y="4235"/>
                  </a:cubicBezTo>
                  <a:cubicBezTo>
                    <a:pt x="7548" y="4558"/>
                    <a:pt x="7512" y="4887"/>
                    <a:pt x="7398" y="5193"/>
                  </a:cubicBezTo>
                  <a:cubicBezTo>
                    <a:pt x="7235" y="5471"/>
                    <a:pt x="6941" y="5647"/>
                    <a:pt x="6618" y="5660"/>
                  </a:cubicBezTo>
                  <a:cubicBezTo>
                    <a:pt x="6553" y="5669"/>
                    <a:pt x="6489" y="5673"/>
                    <a:pt x="6426" y="5673"/>
                  </a:cubicBezTo>
                  <a:cubicBezTo>
                    <a:pt x="5796" y="5673"/>
                    <a:pt x="5212" y="5260"/>
                    <a:pt x="4547" y="4971"/>
                  </a:cubicBezTo>
                  <a:cubicBezTo>
                    <a:pt x="4219" y="4827"/>
                    <a:pt x="3868" y="4755"/>
                    <a:pt x="3518" y="4755"/>
                  </a:cubicBezTo>
                  <a:cubicBezTo>
                    <a:pt x="3069" y="4755"/>
                    <a:pt x="2622" y="4873"/>
                    <a:pt x="2224" y="5106"/>
                  </a:cubicBezTo>
                  <a:cubicBezTo>
                    <a:pt x="1562" y="5485"/>
                    <a:pt x="1116" y="6152"/>
                    <a:pt x="1019" y="6908"/>
                  </a:cubicBezTo>
                  <a:cubicBezTo>
                    <a:pt x="925" y="7580"/>
                    <a:pt x="1100" y="8264"/>
                    <a:pt x="1508" y="8807"/>
                  </a:cubicBezTo>
                  <a:cubicBezTo>
                    <a:pt x="1683" y="9027"/>
                    <a:pt x="1830" y="9270"/>
                    <a:pt x="1943" y="9528"/>
                  </a:cubicBezTo>
                  <a:cubicBezTo>
                    <a:pt x="2096" y="10006"/>
                    <a:pt x="1849" y="10518"/>
                    <a:pt x="1381" y="10697"/>
                  </a:cubicBezTo>
                  <a:cubicBezTo>
                    <a:pt x="1269" y="10740"/>
                    <a:pt x="1154" y="10761"/>
                    <a:pt x="1041" y="10761"/>
                  </a:cubicBezTo>
                  <a:cubicBezTo>
                    <a:pt x="680" y="10761"/>
                    <a:pt x="337" y="10552"/>
                    <a:pt x="180" y="10205"/>
                  </a:cubicBezTo>
                  <a:cubicBezTo>
                    <a:pt x="95" y="10004"/>
                    <a:pt x="176" y="9772"/>
                    <a:pt x="367" y="9668"/>
                  </a:cubicBezTo>
                  <a:cubicBezTo>
                    <a:pt x="436" y="9643"/>
                    <a:pt x="509" y="9628"/>
                    <a:pt x="582" y="9625"/>
                  </a:cubicBezTo>
                  <a:cubicBezTo>
                    <a:pt x="586" y="9625"/>
                    <a:pt x="557" y="9602"/>
                    <a:pt x="498" y="9602"/>
                  </a:cubicBezTo>
                  <a:cubicBezTo>
                    <a:pt x="461" y="9602"/>
                    <a:pt x="412" y="9611"/>
                    <a:pt x="351" y="9640"/>
                  </a:cubicBezTo>
                  <a:cubicBezTo>
                    <a:pt x="118" y="9737"/>
                    <a:pt x="1" y="9998"/>
                    <a:pt x="83" y="10237"/>
                  </a:cubicBezTo>
                  <a:cubicBezTo>
                    <a:pt x="193" y="10602"/>
                    <a:pt x="498" y="10877"/>
                    <a:pt x="873" y="10948"/>
                  </a:cubicBezTo>
                  <a:cubicBezTo>
                    <a:pt x="951" y="10965"/>
                    <a:pt x="1030" y="10973"/>
                    <a:pt x="1109" y="10973"/>
                  </a:cubicBezTo>
                  <a:cubicBezTo>
                    <a:pt x="1264" y="10973"/>
                    <a:pt x="1419" y="10941"/>
                    <a:pt x="1562" y="10878"/>
                  </a:cubicBezTo>
                  <a:cubicBezTo>
                    <a:pt x="1798" y="10766"/>
                    <a:pt x="1988" y="10577"/>
                    <a:pt x="2099" y="10339"/>
                  </a:cubicBezTo>
                  <a:cubicBezTo>
                    <a:pt x="2230" y="10071"/>
                    <a:pt x="2244" y="9760"/>
                    <a:pt x="2143" y="9479"/>
                  </a:cubicBezTo>
                  <a:cubicBezTo>
                    <a:pt x="2030" y="9200"/>
                    <a:pt x="1880" y="8938"/>
                    <a:pt x="1697" y="8699"/>
                  </a:cubicBezTo>
                  <a:cubicBezTo>
                    <a:pt x="1328" y="8200"/>
                    <a:pt x="1173" y="7576"/>
                    <a:pt x="1266" y="6962"/>
                  </a:cubicBezTo>
                  <a:cubicBezTo>
                    <a:pt x="1353" y="6285"/>
                    <a:pt x="1751" y="5687"/>
                    <a:pt x="2342" y="5348"/>
                  </a:cubicBezTo>
                  <a:cubicBezTo>
                    <a:pt x="2697" y="5144"/>
                    <a:pt x="3094" y="5041"/>
                    <a:pt x="3492" y="5041"/>
                  </a:cubicBezTo>
                  <a:cubicBezTo>
                    <a:pt x="3807" y="5041"/>
                    <a:pt x="4123" y="5105"/>
                    <a:pt x="4419" y="5235"/>
                  </a:cubicBezTo>
                  <a:cubicBezTo>
                    <a:pt x="4763" y="5380"/>
                    <a:pt x="5097" y="5579"/>
                    <a:pt x="5462" y="5735"/>
                  </a:cubicBezTo>
                  <a:cubicBezTo>
                    <a:pt x="5760" y="5876"/>
                    <a:pt x="6084" y="5949"/>
                    <a:pt x="6412" y="5949"/>
                  </a:cubicBezTo>
                  <a:cubicBezTo>
                    <a:pt x="6483" y="5949"/>
                    <a:pt x="6554" y="5946"/>
                    <a:pt x="6624" y="5939"/>
                  </a:cubicBezTo>
                  <a:cubicBezTo>
                    <a:pt x="7038" y="5917"/>
                    <a:pt x="7412" y="5684"/>
                    <a:pt x="7614" y="5321"/>
                  </a:cubicBezTo>
                  <a:cubicBezTo>
                    <a:pt x="7747" y="4979"/>
                    <a:pt x="7790" y="4608"/>
                    <a:pt x="7743" y="4244"/>
                  </a:cubicBezTo>
                  <a:cubicBezTo>
                    <a:pt x="7642" y="3057"/>
                    <a:pt x="8055" y="1881"/>
                    <a:pt x="8878" y="1017"/>
                  </a:cubicBezTo>
                  <a:cubicBezTo>
                    <a:pt x="9454" y="452"/>
                    <a:pt x="10223" y="127"/>
                    <a:pt x="11030" y="109"/>
                  </a:cubicBezTo>
                  <a:cubicBezTo>
                    <a:pt x="11322" y="119"/>
                    <a:pt x="11614" y="150"/>
                    <a:pt x="11901" y="206"/>
                  </a:cubicBezTo>
                  <a:cubicBezTo>
                    <a:pt x="11834" y="163"/>
                    <a:pt x="11761" y="133"/>
                    <a:pt x="11685" y="115"/>
                  </a:cubicBezTo>
                  <a:cubicBezTo>
                    <a:pt x="11474" y="46"/>
                    <a:pt x="11252" y="7"/>
                    <a:pt x="11030" y="1"/>
                  </a:cubicBezTo>
                  <a:cubicBezTo>
                    <a:pt x="11008" y="1"/>
                    <a:pt x="10986" y="1"/>
                    <a:pt x="10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1868200" y="1954150"/>
              <a:ext cx="151750" cy="277250"/>
            </a:xfrm>
            <a:custGeom>
              <a:avLst/>
              <a:gdLst/>
              <a:ahLst/>
              <a:cxnLst/>
              <a:rect l="l" t="t" r="r" b="b"/>
              <a:pathLst>
                <a:path w="6070" h="11090" extrusionOk="0">
                  <a:moveTo>
                    <a:pt x="4020" y="0"/>
                  </a:moveTo>
                  <a:lnTo>
                    <a:pt x="4020" y="0"/>
                  </a:lnTo>
                  <a:cubicBezTo>
                    <a:pt x="3819" y="44"/>
                    <a:pt x="3627" y="120"/>
                    <a:pt x="3450" y="225"/>
                  </a:cubicBezTo>
                  <a:cubicBezTo>
                    <a:pt x="2952" y="488"/>
                    <a:pt x="2499" y="829"/>
                    <a:pt x="2111" y="1236"/>
                  </a:cubicBezTo>
                  <a:cubicBezTo>
                    <a:pt x="1524" y="1838"/>
                    <a:pt x="1071" y="2554"/>
                    <a:pt x="777" y="3340"/>
                  </a:cubicBezTo>
                  <a:cubicBezTo>
                    <a:pt x="0" y="5309"/>
                    <a:pt x="419" y="7549"/>
                    <a:pt x="1852" y="9106"/>
                  </a:cubicBezTo>
                  <a:cubicBezTo>
                    <a:pt x="2406" y="9736"/>
                    <a:pt x="3083" y="10245"/>
                    <a:pt x="3843" y="10602"/>
                  </a:cubicBezTo>
                  <a:cubicBezTo>
                    <a:pt x="4352" y="10844"/>
                    <a:pt x="4897" y="11001"/>
                    <a:pt x="5457" y="11069"/>
                  </a:cubicBezTo>
                  <a:cubicBezTo>
                    <a:pt x="5558" y="11083"/>
                    <a:pt x="5661" y="11090"/>
                    <a:pt x="5763" y="11090"/>
                  </a:cubicBezTo>
                  <a:cubicBezTo>
                    <a:pt x="5866" y="11090"/>
                    <a:pt x="5968" y="11083"/>
                    <a:pt x="6070" y="11069"/>
                  </a:cubicBezTo>
                  <a:cubicBezTo>
                    <a:pt x="5324" y="10953"/>
                    <a:pt x="4595" y="10735"/>
                    <a:pt x="3907" y="10424"/>
                  </a:cubicBezTo>
                  <a:cubicBezTo>
                    <a:pt x="3189" y="10054"/>
                    <a:pt x="2550" y="9547"/>
                    <a:pt x="2024" y="8934"/>
                  </a:cubicBezTo>
                  <a:cubicBezTo>
                    <a:pt x="685" y="7431"/>
                    <a:pt x="297" y="5305"/>
                    <a:pt x="1019" y="3426"/>
                  </a:cubicBezTo>
                  <a:cubicBezTo>
                    <a:pt x="1292" y="2666"/>
                    <a:pt x="1712" y="1968"/>
                    <a:pt x="2256" y="1372"/>
                  </a:cubicBezTo>
                  <a:cubicBezTo>
                    <a:pt x="2775" y="832"/>
                    <a:pt x="3370" y="370"/>
                    <a:pt x="4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rial Nova Cond" panose="020B0506020202020204" pitchFamily="34" charset="0"/>
              </a:endParaRPr>
            </a:p>
          </p:txBody>
        </p:sp>
      </p:grpSp>
      <p:grpSp>
        <p:nvGrpSpPr>
          <p:cNvPr id="60" name="Google Shape;5201;p108">
            <a:extLst>
              <a:ext uri="{FF2B5EF4-FFF2-40B4-BE49-F238E27FC236}">
                <a16:creationId xmlns:a16="http://schemas.microsoft.com/office/drawing/2014/main" id="{FE4A080C-F00B-4F49-A529-1ACA200C988C}"/>
              </a:ext>
            </a:extLst>
          </p:cNvPr>
          <p:cNvGrpSpPr/>
          <p:nvPr/>
        </p:nvGrpSpPr>
        <p:grpSpPr>
          <a:xfrm>
            <a:off x="9312685" y="4095222"/>
            <a:ext cx="2068823" cy="2196000"/>
            <a:chOff x="895900" y="238125"/>
            <a:chExt cx="5827225" cy="5238625"/>
          </a:xfrm>
        </p:grpSpPr>
        <p:sp>
          <p:nvSpPr>
            <p:cNvPr id="61" name="Google Shape;5202;p108">
              <a:extLst>
                <a:ext uri="{FF2B5EF4-FFF2-40B4-BE49-F238E27FC236}">
                  <a16:creationId xmlns:a16="http://schemas.microsoft.com/office/drawing/2014/main" id="{B1031770-6913-4DF9-A923-EB75DE1F2A7B}"/>
                </a:ext>
              </a:extLst>
            </p:cNvPr>
            <p:cNvSpPr/>
            <p:nvPr/>
          </p:nvSpPr>
          <p:spPr>
            <a:xfrm>
              <a:off x="954100" y="5410925"/>
              <a:ext cx="5731875" cy="6950"/>
            </a:xfrm>
            <a:custGeom>
              <a:avLst/>
              <a:gdLst/>
              <a:ahLst/>
              <a:cxnLst/>
              <a:rect l="l" t="t" r="r" b="b"/>
              <a:pathLst>
                <a:path w="229275" h="278" extrusionOk="0">
                  <a:moveTo>
                    <a:pt x="114643" y="0"/>
                  </a:moveTo>
                  <a:cubicBezTo>
                    <a:pt x="51317" y="0"/>
                    <a:pt x="1" y="64"/>
                    <a:pt x="1" y="139"/>
                  </a:cubicBezTo>
                  <a:cubicBezTo>
                    <a:pt x="1" y="213"/>
                    <a:pt x="51343" y="277"/>
                    <a:pt x="114643" y="277"/>
                  </a:cubicBezTo>
                  <a:cubicBezTo>
                    <a:pt x="177942" y="277"/>
                    <a:pt x="229275" y="213"/>
                    <a:pt x="229275" y="139"/>
                  </a:cubicBezTo>
                  <a:cubicBezTo>
                    <a:pt x="229275" y="81"/>
                    <a:pt x="177969" y="0"/>
                    <a:pt x="1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5203;p108">
              <a:extLst>
                <a:ext uri="{FF2B5EF4-FFF2-40B4-BE49-F238E27FC236}">
                  <a16:creationId xmlns:a16="http://schemas.microsoft.com/office/drawing/2014/main" id="{21BEB07C-6182-42F1-8304-B74617C41726}"/>
                </a:ext>
              </a:extLst>
            </p:cNvPr>
            <p:cNvSpPr/>
            <p:nvPr/>
          </p:nvSpPr>
          <p:spPr>
            <a:xfrm>
              <a:off x="2932025" y="376500"/>
              <a:ext cx="2510775" cy="2299700"/>
            </a:xfrm>
            <a:custGeom>
              <a:avLst/>
              <a:gdLst/>
              <a:ahLst/>
              <a:cxnLst/>
              <a:rect l="l" t="t" r="r" b="b"/>
              <a:pathLst>
                <a:path w="100431" h="91988" extrusionOk="0">
                  <a:moveTo>
                    <a:pt x="0" y="0"/>
                  </a:moveTo>
                  <a:lnTo>
                    <a:pt x="0" y="91988"/>
                  </a:lnTo>
                  <a:lnTo>
                    <a:pt x="100431" y="91988"/>
                  </a:lnTo>
                  <a:lnTo>
                    <a:pt x="100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5204;p108">
              <a:extLst>
                <a:ext uri="{FF2B5EF4-FFF2-40B4-BE49-F238E27FC236}">
                  <a16:creationId xmlns:a16="http://schemas.microsoft.com/office/drawing/2014/main" id="{9DA06735-B796-47D6-B366-6E14FA037F2A}"/>
                </a:ext>
              </a:extLst>
            </p:cNvPr>
            <p:cNvSpPr/>
            <p:nvPr/>
          </p:nvSpPr>
          <p:spPr>
            <a:xfrm>
              <a:off x="2925375" y="370100"/>
              <a:ext cx="2524100" cy="2312775"/>
            </a:xfrm>
            <a:custGeom>
              <a:avLst/>
              <a:gdLst/>
              <a:ahLst/>
              <a:cxnLst/>
              <a:rect l="l" t="t" r="r" b="b"/>
              <a:pathLst>
                <a:path w="100964" h="92511" extrusionOk="0">
                  <a:moveTo>
                    <a:pt x="100431" y="532"/>
                  </a:moveTo>
                  <a:lnTo>
                    <a:pt x="100431" y="91978"/>
                  </a:lnTo>
                  <a:lnTo>
                    <a:pt x="533" y="91978"/>
                  </a:lnTo>
                  <a:lnTo>
                    <a:pt x="532" y="532"/>
                  </a:lnTo>
                  <a:close/>
                  <a:moveTo>
                    <a:pt x="1" y="0"/>
                  </a:moveTo>
                  <a:lnTo>
                    <a:pt x="1" y="92510"/>
                  </a:lnTo>
                  <a:lnTo>
                    <a:pt x="100963" y="92510"/>
                  </a:lnTo>
                  <a:lnTo>
                    <a:pt x="100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5205;p108">
              <a:extLst>
                <a:ext uri="{FF2B5EF4-FFF2-40B4-BE49-F238E27FC236}">
                  <a16:creationId xmlns:a16="http://schemas.microsoft.com/office/drawing/2014/main" id="{32005752-A048-4638-A3BB-BA38B97B7690}"/>
                </a:ext>
              </a:extLst>
            </p:cNvPr>
            <p:cNvSpPr/>
            <p:nvPr/>
          </p:nvSpPr>
          <p:spPr>
            <a:xfrm>
              <a:off x="2873925" y="238125"/>
              <a:ext cx="2614350" cy="146625"/>
            </a:xfrm>
            <a:custGeom>
              <a:avLst/>
              <a:gdLst/>
              <a:ahLst/>
              <a:cxnLst/>
              <a:rect l="l" t="t" r="r" b="b"/>
              <a:pathLst>
                <a:path w="104574" h="5865" extrusionOk="0">
                  <a:moveTo>
                    <a:pt x="0" y="0"/>
                  </a:moveTo>
                  <a:lnTo>
                    <a:pt x="0" y="5865"/>
                  </a:lnTo>
                  <a:lnTo>
                    <a:pt x="104574" y="5865"/>
                  </a:lnTo>
                  <a:lnTo>
                    <a:pt x="104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5206;p108">
              <a:extLst>
                <a:ext uri="{FF2B5EF4-FFF2-40B4-BE49-F238E27FC236}">
                  <a16:creationId xmlns:a16="http://schemas.microsoft.com/office/drawing/2014/main" id="{02274F64-79FE-4D24-BD2D-795BA9AE4FCE}"/>
                </a:ext>
              </a:extLst>
            </p:cNvPr>
            <p:cNvSpPr/>
            <p:nvPr/>
          </p:nvSpPr>
          <p:spPr>
            <a:xfrm>
              <a:off x="2937750" y="384725"/>
              <a:ext cx="2499500" cy="245400"/>
            </a:xfrm>
            <a:custGeom>
              <a:avLst/>
              <a:gdLst/>
              <a:ahLst/>
              <a:cxnLst/>
              <a:rect l="l" t="t" r="r" b="b"/>
              <a:pathLst>
                <a:path w="99980" h="9816" extrusionOk="0">
                  <a:moveTo>
                    <a:pt x="0" y="1"/>
                  </a:moveTo>
                  <a:lnTo>
                    <a:pt x="99979" y="9815"/>
                  </a:lnTo>
                  <a:lnTo>
                    <a:pt x="999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5207;p108">
              <a:extLst>
                <a:ext uri="{FF2B5EF4-FFF2-40B4-BE49-F238E27FC236}">
                  <a16:creationId xmlns:a16="http://schemas.microsoft.com/office/drawing/2014/main" id="{A3A59BF5-5DE9-4479-8F13-22AEFCA65F2E}"/>
                </a:ext>
              </a:extLst>
            </p:cNvPr>
            <p:cNvSpPr/>
            <p:nvPr/>
          </p:nvSpPr>
          <p:spPr>
            <a:xfrm>
              <a:off x="3322525" y="1151775"/>
              <a:ext cx="84300" cy="940950"/>
            </a:xfrm>
            <a:custGeom>
              <a:avLst/>
              <a:gdLst/>
              <a:ahLst/>
              <a:cxnLst/>
              <a:rect l="l" t="t" r="r" b="b"/>
              <a:pathLst>
                <a:path w="3372" h="37638" extrusionOk="0">
                  <a:moveTo>
                    <a:pt x="0" y="0"/>
                  </a:moveTo>
                  <a:lnTo>
                    <a:pt x="0" y="37638"/>
                  </a:lnTo>
                  <a:lnTo>
                    <a:pt x="3371" y="37638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5208;p108">
              <a:extLst>
                <a:ext uri="{FF2B5EF4-FFF2-40B4-BE49-F238E27FC236}">
                  <a16:creationId xmlns:a16="http://schemas.microsoft.com/office/drawing/2014/main" id="{AC0BB896-0480-492A-BFD6-17C5D087F35D}"/>
                </a:ext>
              </a:extLst>
            </p:cNvPr>
            <p:cNvSpPr/>
            <p:nvPr/>
          </p:nvSpPr>
          <p:spPr>
            <a:xfrm>
              <a:off x="3485225" y="1471300"/>
              <a:ext cx="84275" cy="621400"/>
            </a:xfrm>
            <a:custGeom>
              <a:avLst/>
              <a:gdLst/>
              <a:ahLst/>
              <a:cxnLst/>
              <a:rect l="l" t="t" r="r" b="b"/>
              <a:pathLst>
                <a:path w="3371" h="24856" extrusionOk="0">
                  <a:moveTo>
                    <a:pt x="0" y="1"/>
                  </a:moveTo>
                  <a:lnTo>
                    <a:pt x="0" y="24855"/>
                  </a:lnTo>
                  <a:lnTo>
                    <a:pt x="3370" y="248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5209;p108">
              <a:extLst>
                <a:ext uri="{FF2B5EF4-FFF2-40B4-BE49-F238E27FC236}">
                  <a16:creationId xmlns:a16="http://schemas.microsoft.com/office/drawing/2014/main" id="{E85B7525-5DF1-47EF-9906-755E2802C6A2}"/>
                </a:ext>
              </a:extLst>
            </p:cNvPr>
            <p:cNvSpPr/>
            <p:nvPr/>
          </p:nvSpPr>
          <p:spPr>
            <a:xfrm>
              <a:off x="3647900" y="1268750"/>
              <a:ext cx="84300" cy="828750"/>
            </a:xfrm>
            <a:custGeom>
              <a:avLst/>
              <a:gdLst/>
              <a:ahLst/>
              <a:cxnLst/>
              <a:rect l="l" t="t" r="r" b="b"/>
              <a:pathLst>
                <a:path w="3372" h="33150" extrusionOk="0">
                  <a:moveTo>
                    <a:pt x="0" y="1"/>
                  </a:moveTo>
                  <a:lnTo>
                    <a:pt x="0" y="33149"/>
                  </a:lnTo>
                  <a:lnTo>
                    <a:pt x="3372" y="33149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5210;p108">
              <a:extLst>
                <a:ext uri="{FF2B5EF4-FFF2-40B4-BE49-F238E27FC236}">
                  <a16:creationId xmlns:a16="http://schemas.microsoft.com/office/drawing/2014/main" id="{7F45BABB-F7A7-4C03-9C35-481DB902DA52}"/>
                </a:ext>
              </a:extLst>
            </p:cNvPr>
            <p:cNvSpPr/>
            <p:nvPr/>
          </p:nvSpPr>
          <p:spPr>
            <a:xfrm>
              <a:off x="3810450" y="1188050"/>
              <a:ext cx="84300" cy="904525"/>
            </a:xfrm>
            <a:custGeom>
              <a:avLst/>
              <a:gdLst/>
              <a:ahLst/>
              <a:cxnLst/>
              <a:rect l="l" t="t" r="r" b="b"/>
              <a:pathLst>
                <a:path w="3372" h="36181" extrusionOk="0">
                  <a:moveTo>
                    <a:pt x="0" y="1"/>
                  </a:moveTo>
                  <a:lnTo>
                    <a:pt x="0" y="36181"/>
                  </a:lnTo>
                  <a:lnTo>
                    <a:pt x="3372" y="3618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5211;p108">
              <a:extLst>
                <a:ext uri="{FF2B5EF4-FFF2-40B4-BE49-F238E27FC236}">
                  <a16:creationId xmlns:a16="http://schemas.microsoft.com/office/drawing/2014/main" id="{32B9D1F4-0F82-49F3-9037-293362323CE9}"/>
                </a:ext>
              </a:extLst>
            </p:cNvPr>
            <p:cNvSpPr/>
            <p:nvPr/>
          </p:nvSpPr>
          <p:spPr>
            <a:xfrm>
              <a:off x="3973150" y="1490450"/>
              <a:ext cx="84275" cy="602250"/>
            </a:xfrm>
            <a:custGeom>
              <a:avLst/>
              <a:gdLst/>
              <a:ahLst/>
              <a:cxnLst/>
              <a:rect l="l" t="t" r="r" b="b"/>
              <a:pathLst>
                <a:path w="3371" h="24090" extrusionOk="0">
                  <a:moveTo>
                    <a:pt x="1" y="0"/>
                  </a:moveTo>
                  <a:lnTo>
                    <a:pt x="1" y="24089"/>
                  </a:lnTo>
                  <a:lnTo>
                    <a:pt x="3371" y="24089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5212;p108">
              <a:extLst>
                <a:ext uri="{FF2B5EF4-FFF2-40B4-BE49-F238E27FC236}">
                  <a16:creationId xmlns:a16="http://schemas.microsoft.com/office/drawing/2014/main" id="{8707B6A0-5D7A-44AD-9603-CF2599C63DC3}"/>
                </a:ext>
              </a:extLst>
            </p:cNvPr>
            <p:cNvSpPr/>
            <p:nvPr/>
          </p:nvSpPr>
          <p:spPr>
            <a:xfrm>
              <a:off x="4135825" y="1608625"/>
              <a:ext cx="84300" cy="484075"/>
            </a:xfrm>
            <a:custGeom>
              <a:avLst/>
              <a:gdLst/>
              <a:ahLst/>
              <a:cxnLst/>
              <a:rect l="l" t="t" r="r" b="b"/>
              <a:pathLst>
                <a:path w="3372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372" y="1936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5213;p108">
              <a:extLst>
                <a:ext uri="{FF2B5EF4-FFF2-40B4-BE49-F238E27FC236}">
                  <a16:creationId xmlns:a16="http://schemas.microsoft.com/office/drawing/2014/main" id="{6034949E-EC66-449B-9A72-458BEC508A07}"/>
                </a:ext>
              </a:extLst>
            </p:cNvPr>
            <p:cNvSpPr/>
            <p:nvPr/>
          </p:nvSpPr>
          <p:spPr>
            <a:xfrm>
              <a:off x="4298375" y="1248400"/>
              <a:ext cx="84325" cy="844300"/>
            </a:xfrm>
            <a:custGeom>
              <a:avLst/>
              <a:gdLst/>
              <a:ahLst/>
              <a:cxnLst/>
              <a:rect l="l" t="t" r="r" b="b"/>
              <a:pathLst>
                <a:path w="3373" h="33772" extrusionOk="0">
                  <a:moveTo>
                    <a:pt x="1" y="1"/>
                  </a:moveTo>
                  <a:lnTo>
                    <a:pt x="1" y="33771"/>
                  </a:lnTo>
                  <a:lnTo>
                    <a:pt x="3372" y="3377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5214;p108">
              <a:extLst>
                <a:ext uri="{FF2B5EF4-FFF2-40B4-BE49-F238E27FC236}">
                  <a16:creationId xmlns:a16="http://schemas.microsoft.com/office/drawing/2014/main" id="{BA79F592-A4C9-41AA-92C1-5AF5A8988B23}"/>
                </a:ext>
              </a:extLst>
            </p:cNvPr>
            <p:cNvSpPr/>
            <p:nvPr/>
          </p:nvSpPr>
          <p:spPr>
            <a:xfrm>
              <a:off x="4461075" y="1400600"/>
              <a:ext cx="84275" cy="692100"/>
            </a:xfrm>
            <a:custGeom>
              <a:avLst/>
              <a:gdLst/>
              <a:ahLst/>
              <a:cxnLst/>
              <a:rect l="l" t="t" r="r" b="b"/>
              <a:pathLst>
                <a:path w="3371" h="27684" extrusionOk="0">
                  <a:moveTo>
                    <a:pt x="1" y="0"/>
                  </a:moveTo>
                  <a:lnTo>
                    <a:pt x="1" y="27683"/>
                  </a:lnTo>
                  <a:lnTo>
                    <a:pt x="3371" y="27683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5215;p108">
              <a:extLst>
                <a:ext uri="{FF2B5EF4-FFF2-40B4-BE49-F238E27FC236}">
                  <a16:creationId xmlns:a16="http://schemas.microsoft.com/office/drawing/2014/main" id="{9D023874-6DCC-4DD9-B098-82F5F2823972}"/>
                </a:ext>
              </a:extLst>
            </p:cNvPr>
            <p:cNvSpPr/>
            <p:nvPr/>
          </p:nvSpPr>
          <p:spPr>
            <a:xfrm>
              <a:off x="4623750" y="1278975"/>
              <a:ext cx="84325" cy="813725"/>
            </a:xfrm>
            <a:custGeom>
              <a:avLst/>
              <a:gdLst/>
              <a:ahLst/>
              <a:cxnLst/>
              <a:rect l="l" t="t" r="r" b="b"/>
              <a:pathLst>
                <a:path w="3373" h="32549" extrusionOk="0">
                  <a:moveTo>
                    <a:pt x="1" y="1"/>
                  </a:moveTo>
                  <a:lnTo>
                    <a:pt x="1" y="32548"/>
                  </a:lnTo>
                  <a:lnTo>
                    <a:pt x="3372" y="32548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5216;p108">
              <a:extLst>
                <a:ext uri="{FF2B5EF4-FFF2-40B4-BE49-F238E27FC236}">
                  <a16:creationId xmlns:a16="http://schemas.microsoft.com/office/drawing/2014/main" id="{04BC16F5-E5AE-45DE-9C12-F6729E2BBB12}"/>
                </a:ext>
              </a:extLst>
            </p:cNvPr>
            <p:cNvSpPr/>
            <p:nvPr/>
          </p:nvSpPr>
          <p:spPr>
            <a:xfrm>
              <a:off x="4786300" y="1538300"/>
              <a:ext cx="84325" cy="554400"/>
            </a:xfrm>
            <a:custGeom>
              <a:avLst/>
              <a:gdLst/>
              <a:ahLst/>
              <a:cxnLst/>
              <a:rect l="l" t="t" r="r" b="b"/>
              <a:pathLst>
                <a:path w="3373" h="22176" extrusionOk="0">
                  <a:moveTo>
                    <a:pt x="1" y="0"/>
                  </a:moveTo>
                  <a:lnTo>
                    <a:pt x="1" y="22175"/>
                  </a:lnTo>
                  <a:lnTo>
                    <a:pt x="3372" y="22175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5217;p108">
              <a:extLst>
                <a:ext uri="{FF2B5EF4-FFF2-40B4-BE49-F238E27FC236}">
                  <a16:creationId xmlns:a16="http://schemas.microsoft.com/office/drawing/2014/main" id="{FAAD7F60-553B-4581-BE33-2D091FA7CB3E}"/>
                </a:ext>
              </a:extLst>
            </p:cNvPr>
            <p:cNvSpPr/>
            <p:nvPr/>
          </p:nvSpPr>
          <p:spPr>
            <a:xfrm>
              <a:off x="4949025" y="1432775"/>
              <a:ext cx="84275" cy="659950"/>
            </a:xfrm>
            <a:custGeom>
              <a:avLst/>
              <a:gdLst/>
              <a:ahLst/>
              <a:cxnLst/>
              <a:rect l="l" t="t" r="r" b="b"/>
              <a:pathLst>
                <a:path w="3371" h="26398" extrusionOk="0">
                  <a:moveTo>
                    <a:pt x="0" y="0"/>
                  </a:moveTo>
                  <a:lnTo>
                    <a:pt x="0" y="26398"/>
                  </a:lnTo>
                  <a:lnTo>
                    <a:pt x="3370" y="26398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5218;p108">
              <a:extLst>
                <a:ext uri="{FF2B5EF4-FFF2-40B4-BE49-F238E27FC236}">
                  <a16:creationId xmlns:a16="http://schemas.microsoft.com/office/drawing/2014/main" id="{456D8065-EDAA-43B1-8C51-A783534DD72D}"/>
                </a:ext>
              </a:extLst>
            </p:cNvPr>
            <p:cNvSpPr/>
            <p:nvPr/>
          </p:nvSpPr>
          <p:spPr>
            <a:xfrm>
              <a:off x="3369450" y="1351325"/>
              <a:ext cx="1611775" cy="543950"/>
            </a:xfrm>
            <a:custGeom>
              <a:avLst/>
              <a:gdLst/>
              <a:ahLst/>
              <a:cxnLst/>
              <a:rect l="l" t="t" r="r" b="b"/>
              <a:pathLst>
                <a:path w="64471" h="21758" extrusionOk="0">
                  <a:moveTo>
                    <a:pt x="60387" y="0"/>
                  </a:moveTo>
                  <a:cubicBezTo>
                    <a:pt x="59338" y="0"/>
                    <a:pt x="58291" y="103"/>
                    <a:pt x="57260" y="307"/>
                  </a:cubicBezTo>
                  <a:cubicBezTo>
                    <a:pt x="55556" y="657"/>
                    <a:pt x="53916" y="1265"/>
                    <a:pt x="52396" y="2110"/>
                  </a:cubicBezTo>
                  <a:cubicBezTo>
                    <a:pt x="50550" y="3134"/>
                    <a:pt x="48881" y="4448"/>
                    <a:pt x="47452" y="6001"/>
                  </a:cubicBezTo>
                  <a:cubicBezTo>
                    <a:pt x="45878" y="7830"/>
                    <a:pt x="44487" y="9808"/>
                    <a:pt x="43300" y="11908"/>
                  </a:cubicBezTo>
                  <a:cubicBezTo>
                    <a:pt x="41975" y="14067"/>
                    <a:pt x="40636" y="16395"/>
                    <a:pt x="38716" y="18368"/>
                  </a:cubicBezTo>
                  <a:cubicBezTo>
                    <a:pt x="37764" y="19381"/>
                    <a:pt x="36641" y="20220"/>
                    <a:pt x="35398" y="20845"/>
                  </a:cubicBezTo>
                  <a:cubicBezTo>
                    <a:pt x="34507" y="21284"/>
                    <a:pt x="33532" y="21508"/>
                    <a:pt x="32550" y="21508"/>
                  </a:cubicBezTo>
                  <a:cubicBezTo>
                    <a:pt x="32118" y="21508"/>
                    <a:pt x="31684" y="21465"/>
                    <a:pt x="31256" y="21377"/>
                  </a:cubicBezTo>
                  <a:cubicBezTo>
                    <a:pt x="29876" y="21029"/>
                    <a:pt x="28599" y="20354"/>
                    <a:pt x="27535" y="19410"/>
                  </a:cubicBezTo>
                  <a:cubicBezTo>
                    <a:pt x="26476" y="18499"/>
                    <a:pt x="25528" y="17465"/>
                    <a:pt x="24711" y="16331"/>
                  </a:cubicBezTo>
                  <a:cubicBezTo>
                    <a:pt x="23069" y="14125"/>
                    <a:pt x="21884" y="11721"/>
                    <a:pt x="20612" y="9526"/>
                  </a:cubicBezTo>
                  <a:cubicBezTo>
                    <a:pt x="19484" y="7388"/>
                    <a:pt x="18087" y="5403"/>
                    <a:pt x="16455" y="3619"/>
                  </a:cubicBezTo>
                  <a:cubicBezTo>
                    <a:pt x="14998" y="2066"/>
                    <a:pt x="13109" y="985"/>
                    <a:pt x="11033" y="515"/>
                  </a:cubicBezTo>
                  <a:cubicBezTo>
                    <a:pt x="10298" y="351"/>
                    <a:pt x="9551" y="269"/>
                    <a:pt x="8804" y="269"/>
                  </a:cubicBezTo>
                  <a:cubicBezTo>
                    <a:pt x="7812" y="269"/>
                    <a:pt x="6822" y="413"/>
                    <a:pt x="5865" y="701"/>
                  </a:cubicBezTo>
                  <a:cubicBezTo>
                    <a:pt x="4603" y="1073"/>
                    <a:pt x="3415" y="1661"/>
                    <a:pt x="2356" y="2439"/>
                  </a:cubicBezTo>
                  <a:cubicBezTo>
                    <a:pt x="1695" y="2937"/>
                    <a:pt x="1089" y="3503"/>
                    <a:pt x="549" y="4130"/>
                  </a:cubicBezTo>
                  <a:lnTo>
                    <a:pt x="139" y="4629"/>
                  </a:lnTo>
                  <a:cubicBezTo>
                    <a:pt x="48" y="4742"/>
                    <a:pt x="0" y="4800"/>
                    <a:pt x="6" y="4805"/>
                  </a:cubicBezTo>
                  <a:cubicBezTo>
                    <a:pt x="6" y="4805"/>
                    <a:pt x="7" y="4805"/>
                    <a:pt x="7" y="4805"/>
                  </a:cubicBezTo>
                  <a:cubicBezTo>
                    <a:pt x="16" y="4805"/>
                    <a:pt x="69" y="4752"/>
                    <a:pt x="160" y="4646"/>
                  </a:cubicBezTo>
                  <a:lnTo>
                    <a:pt x="586" y="4167"/>
                  </a:lnTo>
                  <a:cubicBezTo>
                    <a:pt x="1143" y="3563"/>
                    <a:pt x="1758" y="3013"/>
                    <a:pt x="2420" y="2525"/>
                  </a:cubicBezTo>
                  <a:cubicBezTo>
                    <a:pt x="3478" y="1772"/>
                    <a:pt x="4657" y="1206"/>
                    <a:pt x="5907" y="850"/>
                  </a:cubicBezTo>
                  <a:cubicBezTo>
                    <a:pt x="6825" y="584"/>
                    <a:pt x="7772" y="450"/>
                    <a:pt x="8720" y="450"/>
                  </a:cubicBezTo>
                  <a:cubicBezTo>
                    <a:pt x="9479" y="450"/>
                    <a:pt x="10239" y="536"/>
                    <a:pt x="10984" y="707"/>
                  </a:cubicBezTo>
                  <a:cubicBezTo>
                    <a:pt x="11459" y="813"/>
                    <a:pt x="11926" y="952"/>
                    <a:pt x="12382" y="1121"/>
                  </a:cubicBezTo>
                  <a:cubicBezTo>
                    <a:pt x="12855" y="1309"/>
                    <a:pt x="13314" y="1531"/>
                    <a:pt x="13755" y="1786"/>
                  </a:cubicBezTo>
                  <a:cubicBezTo>
                    <a:pt x="14693" y="2322"/>
                    <a:pt x="15548" y="2994"/>
                    <a:pt x="16291" y="3779"/>
                  </a:cubicBezTo>
                  <a:cubicBezTo>
                    <a:pt x="17898" y="5549"/>
                    <a:pt x="19275" y="7513"/>
                    <a:pt x="20390" y="9628"/>
                  </a:cubicBezTo>
                  <a:cubicBezTo>
                    <a:pt x="21655" y="11823"/>
                    <a:pt x="22836" y="14237"/>
                    <a:pt x="24495" y="16476"/>
                  </a:cubicBezTo>
                  <a:cubicBezTo>
                    <a:pt x="25323" y="17625"/>
                    <a:pt x="26285" y="18673"/>
                    <a:pt x="27360" y="19597"/>
                  </a:cubicBezTo>
                  <a:cubicBezTo>
                    <a:pt x="28462" y="20580"/>
                    <a:pt x="29789" y="21275"/>
                    <a:pt x="31225" y="21621"/>
                  </a:cubicBezTo>
                  <a:cubicBezTo>
                    <a:pt x="31670" y="21712"/>
                    <a:pt x="32121" y="21757"/>
                    <a:pt x="32573" y="21757"/>
                  </a:cubicBezTo>
                  <a:cubicBezTo>
                    <a:pt x="32863" y="21757"/>
                    <a:pt x="33154" y="21739"/>
                    <a:pt x="33443" y="21702"/>
                  </a:cubicBezTo>
                  <a:cubicBezTo>
                    <a:pt x="34169" y="21594"/>
                    <a:pt x="34875" y="21377"/>
                    <a:pt x="35537" y="21058"/>
                  </a:cubicBezTo>
                  <a:cubicBezTo>
                    <a:pt x="36810" y="20418"/>
                    <a:pt x="37961" y="19558"/>
                    <a:pt x="38934" y="18516"/>
                  </a:cubicBezTo>
                  <a:cubicBezTo>
                    <a:pt x="40886" y="16513"/>
                    <a:pt x="42220" y="14163"/>
                    <a:pt x="43544" y="12004"/>
                  </a:cubicBezTo>
                  <a:cubicBezTo>
                    <a:pt x="44717" y="9918"/>
                    <a:pt x="46092" y="7952"/>
                    <a:pt x="47649" y="6134"/>
                  </a:cubicBezTo>
                  <a:cubicBezTo>
                    <a:pt x="49054" y="4592"/>
                    <a:pt x="50697" y="3284"/>
                    <a:pt x="52513" y="2258"/>
                  </a:cubicBezTo>
                  <a:cubicBezTo>
                    <a:pt x="54007" y="1415"/>
                    <a:pt x="55620" y="803"/>
                    <a:pt x="57297" y="440"/>
                  </a:cubicBezTo>
                  <a:cubicBezTo>
                    <a:pt x="58396" y="211"/>
                    <a:pt x="59515" y="96"/>
                    <a:pt x="60636" y="96"/>
                  </a:cubicBezTo>
                  <a:cubicBezTo>
                    <a:pt x="60815" y="96"/>
                    <a:pt x="60994" y="99"/>
                    <a:pt x="61173" y="105"/>
                  </a:cubicBezTo>
                  <a:cubicBezTo>
                    <a:pt x="61646" y="118"/>
                    <a:pt x="62119" y="157"/>
                    <a:pt x="62587" y="222"/>
                  </a:cubicBezTo>
                  <a:cubicBezTo>
                    <a:pt x="62934" y="259"/>
                    <a:pt x="63278" y="313"/>
                    <a:pt x="63619" y="387"/>
                  </a:cubicBezTo>
                  <a:lnTo>
                    <a:pt x="64252" y="515"/>
                  </a:lnTo>
                  <a:cubicBezTo>
                    <a:pt x="64322" y="536"/>
                    <a:pt x="64395" y="548"/>
                    <a:pt x="64470" y="551"/>
                  </a:cubicBezTo>
                  <a:cubicBezTo>
                    <a:pt x="64398" y="531"/>
                    <a:pt x="64325" y="517"/>
                    <a:pt x="64252" y="509"/>
                  </a:cubicBezTo>
                  <a:lnTo>
                    <a:pt x="63625" y="355"/>
                  </a:lnTo>
                  <a:cubicBezTo>
                    <a:pt x="63286" y="271"/>
                    <a:pt x="62944" y="207"/>
                    <a:pt x="62599" y="164"/>
                  </a:cubicBezTo>
                  <a:cubicBezTo>
                    <a:pt x="62127" y="88"/>
                    <a:pt x="61651" y="41"/>
                    <a:pt x="61173" y="19"/>
                  </a:cubicBezTo>
                  <a:cubicBezTo>
                    <a:pt x="60911" y="7"/>
                    <a:pt x="60649" y="0"/>
                    <a:pt x="60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5219;p108">
              <a:extLst>
                <a:ext uri="{FF2B5EF4-FFF2-40B4-BE49-F238E27FC236}">
                  <a16:creationId xmlns:a16="http://schemas.microsoft.com/office/drawing/2014/main" id="{02A38A8A-DA21-4079-9A8C-5F8D0E0E072C}"/>
                </a:ext>
              </a:extLst>
            </p:cNvPr>
            <p:cNvSpPr/>
            <p:nvPr/>
          </p:nvSpPr>
          <p:spPr>
            <a:xfrm>
              <a:off x="3226300" y="959725"/>
              <a:ext cx="7075" cy="1198525"/>
            </a:xfrm>
            <a:custGeom>
              <a:avLst/>
              <a:gdLst/>
              <a:ahLst/>
              <a:cxnLst/>
              <a:rect l="l" t="t" r="r" b="b"/>
              <a:pathLst>
                <a:path w="283" h="47941" extrusionOk="0">
                  <a:moveTo>
                    <a:pt x="144" y="1"/>
                  </a:moveTo>
                  <a:cubicBezTo>
                    <a:pt x="64" y="1"/>
                    <a:pt x="0" y="10741"/>
                    <a:pt x="0" y="23974"/>
                  </a:cubicBezTo>
                  <a:cubicBezTo>
                    <a:pt x="0" y="37206"/>
                    <a:pt x="64" y="47941"/>
                    <a:pt x="144" y="47941"/>
                  </a:cubicBezTo>
                  <a:cubicBezTo>
                    <a:pt x="218" y="47941"/>
                    <a:pt x="282" y="37212"/>
                    <a:pt x="282" y="23974"/>
                  </a:cubicBezTo>
                  <a:cubicBezTo>
                    <a:pt x="282" y="10735"/>
                    <a:pt x="223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5220;p108">
              <a:extLst>
                <a:ext uri="{FF2B5EF4-FFF2-40B4-BE49-F238E27FC236}">
                  <a16:creationId xmlns:a16="http://schemas.microsoft.com/office/drawing/2014/main" id="{588313C9-2C5D-4671-8943-2D125507E52E}"/>
                </a:ext>
              </a:extLst>
            </p:cNvPr>
            <p:cNvSpPr/>
            <p:nvPr/>
          </p:nvSpPr>
          <p:spPr>
            <a:xfrm>
              <a:off x="3282650" y="2154775"/>
              <a:ext cx="1785075" cy="6925"/>
            </a:xfrm>
            <a:custGeom>
              <a:avLst/>
              <a:gdLst/>
              <a:ahLst/>
              <a:cxnLst/>
              <a:rect l="l" t="t" r="r" b="b"/>
              <a:pathLst>
                <a:path w="71403" h="277" extrusionOk="0">
                  <a:moveTo>
                    <a:pt x="35701" y="0"/>
                  </a:moveTo>
                  <a:cubicBezTo>
                    <a:pt x="15982" y="0"/>
                    <a:pt x="0" y="64"/>
                    <a:pt x="0" y="139"/>
                  </a:cubicBezTo>
                  <a:cubicBezTo>
                    <a:pt x="0" y="212"/>
                    <a:pt x="15987" y="276"/>
                    <a:pt x="35701" y="276"/>
                  </a:cubicBezTo>
                  <a:cubicBezTo>
                    <a:pt x="55415" y="276"/>
                    <a:pt x="71402" y="212"/>
                    <a:pt x="71402" y="139"/>
                  </a:cubicBezTo>
                  <a:cubicBezTo>
                    <a:pt x="71402" y="69"/>
                    <a:pt x="55421" y="0"/>
                    <a:pt x="3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5221;p108">
              <a:extLst>
                <a:ext uri="{FF2B5EF4-FFF2-40B4-BE49-F238E27FC236}">
                  <a16:creationId xmlns:a16="http://schemas.microsoft.com/office/drawing/2014/main" id="{E8164C36-1961-4F6E-9C17-BE3C1D817B80}"/>
                </a:ext>
              </a:extLst>
            </p:cNvPr>
            <p:cNvSpPr/>
            <p:nvPr/>
          </p:nvSpPr>
          <p:spPr>
            <a:xfrm>
              <a:off x="3317750" y="2228375"/>
              <a:ext cx="124950" cy="7775"/>
            </a:xfrm>
            <a:custGeom>
              <a:avLst/>
              <a:gdLst/>
              <a:ahLst/>
              <a:cxnLst/>
              <a:rect l="l" t="t" r="r" b="b"/>
              <a:pathLst>
                <a:path w="4998" h="311" extrusionOk="0">
                  <a:moveTo>
                    <a:pt x="1879" y="1"/>
                  </a:moveTo>
                  <a:cubicBezTo>
                    <a:pt x="1250" y="1"/>
                    <a:pt x="621" y="52"/>
                    <a:pt x="0" y="155"/>
                  </a:cubicBezTo>
                  <a:cubicBezTo>
                    <a:pt x="622" y="259"/>
                    <a:pt x="1250" y="310"/>
                    <a:pt x="1880" y="310"/>
                  </a:cubicBezTo>
                  <a:cubicBezTo>
                    <a:pt x="2087" y="310"/>
                    <a:pt x="2293" y="305"/>
                    <a:pt x="2500" y="294"/>
                  </a:cubicBezTo>
                  <a:cubicBezTo>
                    <a:pt x="2706" y="305"/>
                    <a:pt x="2912" y="310"/>
                    <a:pt x="3118" y="310"/>
                  </a:cubicBezTo>
                  <a:cubicBezTo>
                    <a:pt x="3748" y="310"/>
                    <a:pt x="4376" y="259"/>
                    <a:pt x="4998" y="155"/>
                  </a:cubicBezTo>
                  <a:cubicBezTo>
                    <a:pt x="4377" y="52"/>
                    <a:pt x="3748" y="1"/>
                    <a:pt x="3119" y="1"/>
                  </a:cubicBezTo>
                  <a:cubicBezTo>
                    <a:pt x="2913" y="1"/>
                    <a:pt x="2706" y="6"/>
                    <a:pt x="2500" y="18"/>
                  </a:cubicBezTo>
                  <a:cubicBezTo>
                    <a:pt x="2293" y="6"/>
                    <a:pt x="2086" y="1"/>
                    <a:pt x="1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5222;p108">
              <a:extLst>
                <a:ext uri="{FF2B5EF4-FFF2-40B4-BE49-F238E27FC236}">
                  <a16:creationId xmlns:a16="http://schemas.microsoft.com/office/drawing/2014/main" id="{C9CB8555-13EE-4A13-A77D-0684D7178E51}"/>
                </a:ext>
              </a:extLst>
            </p:cNvPr>
            <p:cNvSpPr/>
            <p:nvPr/>
          </p:nvSpPr>
          <p:spPr>
            <a:xfrm>
              <a:off x="3501050" y="2232350"/>
              <a:ext cx="149150" cy="7825"/>
            </a:xfrm>
            <a:custGeom>
              <a:avLst/>
              <a:gdLst/>
              <a:ahLst/>
              <a:cxnLst/>
              <a:rect l="l" t="t" r="r" b="b"/>
              <a:pathLst>
                <a:path w="5966" h="313" extrusionOk="0">
                  <a:moveTo>
                    <a:pt x="2259" y="1"/>
                  </a:moveTo>
                  <a:cubicBezTo>
                    <a:pt x="1503" y="1"/>
                    <a:pt x="748" y="53"/>
                    <a:pt x="0" y="156"/>
                  </a:cubicBezTo>
                  <a:cubicBezTo>
                    <a:pt x="739" y="260"/>
                    <a:pt x="1485" y="312"/>
                    <a:pt x="2231" y="312"/>
                  </a:cubicBezTo>
                  <a:cubicBezTo>
                    <a:pt x="2480" y="312"/>
                    <a:pt x="2728" y="306"/>
                    <a:pt x="2977" y="295"/>
                  </a:cubicBezTo>
                  <a:cubicBezTo>
                    <a:pt x="3230" y="307"/>
                    <a:pt x="3483" y="313"/>
                    <a:pt x="3736" y="313"/>
                  </a:cubicBezTo>
                  <a:cubicBezTo>
                    <a:pt x="4481" y="313"/>
                    <a:pt x="5226" y="261"/>
                    <a:pt x="5965" y="156"/>
                  </a:cubicBezTo>
                  <a:cubicBezTo>
                    <a:pt x="5220" y="53"/>
                    <a:pt x="4469" y="1"/>
                    <a:pt x="3718" y="1"/>
                  </a:cubicBezTo>
                  <a:cubicBezTo>
                    <a:pt x="3476" y="1"/>
                    <a:pt x="3235" y="7"/>
                    <a:pt x="2993" y="17"/>
                  </a:cubicBezTo>
                  <a:cubicBezTo>
                    <a:pt x="2749" y="6"/>
                    <a:pt x="2504" y="1"/>
                    <a:pt x="2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5223;p108">
              <a:extLst>
                <a:ext uri="{FF2B5EF4-FFF2-40B4-BE49-F238E27FC236}">
                  <a16:creationId xmlns:a16="http://schemas.microsoft.com/office/drawing/2014/main" id="{66A2E688-94B4-4551-8899-21BC1393E691}"/>
                </a:ext>
              </a:extLst>
            </p:cNvPr>
            <p:cNvSpPr/>
            <p:nvPr/>
          </p:nvSpPr>
          <p:spPr>
            <a:xfrm>
              <a:off x="3677550" y="2232350"/>
              <a:ext cx="149425" cy="7825"/>
            </a:xfrm>
            <a:custGeom>
              <a:avLst/>
              <a:gdLst/>
              <a:ahLst/>
              <a:cxnLst/>
              <a:rect l="l" t="t" r="r" b="b"/>
              <a:pathLst>
                <a:path w="5977" h="313" extrusionOk="0">
                  <a:moveTo>
                    <a:pt x="3727" y="1"/>
                  </a:moveTo>
                  <a:cubicBezTo>
                    <a:pt x="3481" y="1"/>
                    <a:pt x="3234" y="6"/>
                    <a:pt x="2988" y="17"/>
                  </a:cubicBezTo>
                  <a:cubicBezTo>
                    <a:pt x="2745" y="7"/>
                    <a:pt x="2502" y="1"/>
                    <a:pt x="2259" y="1"/>
                  </a:cubicBezTo>
                  <a:cubicBezTo>
                    <a:pt x="1504" y="1"/>
                    <a:pt x="749" y="53"/>
                    <a:pt x="0" y="156"/>
                  </a:cubicBezTo>
                  <a:cubicBezTo>
                    <a:pt x="739" y="261"/>
                    <a:pt x="1484" y="313"/>
                    <a:pt x="2230" y="313"/>
                  </a:cubicBezTo>
                  <a:cubicBezTo>
                    <a:pt x="2482" y="313"/>
                    <a:pt x="2735" y="307"/>
                    <a:pt x="2988" y="295"/>
                  </a:cubicBezTo>
                  <a:cubicBezTo>
                    <a:pt x="3241" y="307"/>
                    <a:pt x="3494" y="313"/>
                    <a:pt x="3747" y="313"/>
                  </a:cubicBezTo>
                  <a:cubicBezTo>
                    <a:pt x="4493" y="313"/>
                    <a:pt x="5237" y="261"/>
                    <a:pt x="5976" y="156"/>
                  </a:cubicBezTo>
                  <a:cubicBezTo>
                    <a:pt x="5231" y="53"/>
                    <a:pt x="4480" y="1"/>
                    <a:pt x="3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5224;p108">
              <a:extLst>
                <a:ext uri="{FF2B5EF4-FFF2-40B4-BE49-F238E27FC236}">
                  <a16:creationId xmlns:a16="http://schemas.microsoft.com/office/drawing/2014/main" id="{AB0C311C-0851-4067-94A2-65ADE388BC31}"/>
                </a:ext>
              </a:extLst>
            </p:cNvPr>
            <p:cNvSpPr/>
            <p:nvPr/>
          </p:nvSpPr>
          <p:spPr>
            <a:xfrm>
              <a:off x="3854475" y="2232350"/>
              <a:ext cx="149400" cy="7825"/>
            </a:xfrm>
            <a:custGeom>
              <a:avLst/>
              <a:gdLst/>
              <a:ahLst/>
              <a:cxnLst/>
              <a:rect l="l" t="t" r="r" b="b"/>
              <a:pathLst>
                <a:path w="5976" h="313" extrusionOk="0">
                  <a:moveTo>
                    <a:pt x="3728" y="1"/>
                  </a:moveTo>
                  <a:cubicBezTo>
                    <a:pt x="3481" y="1"/>
                    <a:pt x="3235" y="6"/>
                    <a:pt x="2989" y="17"/>
                  </a:cubicBezTo>
                  <a:cubicBezTo>
                    <a:pt x="2746" y="7"/>
                    <a:pt x="2503" y="1"/>
                    <a:pt x="2259" y="1"/>
                  </a:cubicBezTo>
                  <a:cubicBezTo>
                    <a:pt x="1504" y="1"/>
                    <a:pt x="749" y="53"/>
                    <a:pt x="0" y="156"/>
                  </a:cubicBezTo>
                  <a:cubicBezTo>
                    <a:pt x="739" y="261"/>
                    <a:pt x="1484" y="313"/>
                    <a:pt x="2230" y="313"/>
                  </a:cubicBezTo>
                  <a:cubicBezTo>
                    <a:pt x="2483" y="313"/>
                    <a:pt x="2736" y="307"/>
                    <a:pt x="2989" y="295"/>
                  </a:cubicBezTo>
                  <a:cubicBezTo>
                    <a:pt x="3242" y="307"/>
                    <a:pt x="3494" y="313"/>
                    <a:pt x="3747" y="313"/>
                  </a:cubicBezTo>
                  <a:cubicBezTo>
                    <a:pt x="4492" y="313"/>
                    <a:pt x="5237" y="261"/>
                    <a:pt x="5975" y="156"/>
                  </a:cubicBezTo>
                  <a:cubicBezTo>
                    <a:pt x="5230" y="53"/>
                    <a:pt x="4479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5225;p108">
              <a:extLst>
                <a:ext uri="{FF2B5EF4-FFF2-40B4-BE49-F238E27FC236}">
                  <a16:creationId xmlns:a16="http://schemas.microsoft.com/office/drawing/2014/main" id="{73A2C16D-D870-4134-B308-E9B199F481E1}"/>
                </a:ext>
              </a:extLst>
            </p:cNvPr>
            <p:cNvSpPr/>
            <p:nvPr/>
          </p:nvSpPr>
          <p:spPr>
            <a:xfrm>
              <a:off x="4031375" y="2232350"/>
              <a:ext cx="149425" cy="7825"/>
            </a:xfrm>
            <a:custGeom>
              <a:avLst/>
              <a:gdLst/>
              <a:ahLst/>
              <a:cxnLst/>
              <a:rect l="l" t="t" r="r" b="b"/>
              <a:pathLst>
                <a:path w="5977" h="313" extrusionOk="0">
                  <a:moveTo>
                    <a:pt x="2249" y="1"/>
                  </a:moveTo>
                  <a:cubicBezTo>
                    <a:pt x="1497" y="1"/>
                    <a:pt x="745" y="53"/>
                    <a:pt x="0" y="156"/>
                  </a:cubicBezTo>
                  <a:cubicBezTo>
                    <a:pt x="739" y="261"/>
                    <a:pt x="1484" y="313"/>
                    <a:pt x="2229" y="313"/>
                  </a:cubicBezTo>
                  <a:cubicBezTo>
                    <a:pt x="2482" y="313"/>
                    <a:pt x="2735" y="307"/>
                    <a:pt x="2988" y="295"/>
                  </a:cubicBezTo>
                  <a:cubicBezTo>
                    <a:pt x="3240" y="307"/>
                    <a:pt x="3493" y="313"/>
                    <a:pt x="3746" y="313"/>
                  </a:cubicBezTo>
                  <a:cubicBezTo>
                    <a:pt x="4492" y="313"/>
                    <a:pt x="5237" y="261"/>
                    <a:pt x="5976" y="156"/>
                  </a:cubicBezTo>
                  <a:cubicBezTo>
                    <a:pt x="5228" y="53"/>
                    <a:pt x="4473" y="1"/>
                    <a:pt x="3717" y="1"/>
                  </a:cubicBezTo>
                  <a:cubicBezTo>
                    <a:pt x="3474" y="1"/>
                    <a:pt x="3231" y="7"/>
                    <a:pt x="2988" y="17"/>
                  </a:cubicBezTo>
                  <a:cubicBezTo>
                    <a:pt x="2741" y="6"/>
                    <a:pt x="2495" y="1"/>
                    <a:pt x="2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5226;p108">
              <a:extLst>
                <a:ext uri="{FF2B5EF4-FFF2-40B4-BE49-F238E27FC236}">
                  <a16:creationId xmlns:a16="http://schemas.microsoft.com/office/drawing/2014/main" id="{1C929C1F-F70D-44E9-9A75-4691D55E3D6C}"/>
                </a:ext>
              </a:extLst>
            </p:cNvPr>
            <p:cNvSpPr/>
            <p:nvPr/>
          </p:nvSpPr>
          <p:spPr>
            <a:xfrm>
              <a:off x="4208300" y="2232775"/>
              <a:ext cx="149375" cy="7400"/>
            </a:xfrm>
            <a:custGeom>
              <a:avLst/>
              <a:gdLst/>
              <a:ahLst/>
              <a:cxnLst/>
              <a:rect l="l" t="t" r="r" b="b"/>
              <a:pathLst>
                <a:path w="5975" h="296" extrusionOk="0">
                  <a:moveTo>
                    <a:pt x="2987" y="0"/>
                  </a:moveTo>
                  <a:cubicBezTo>
                    <a:pt x="1991" y="0"/>
                    <a:pt x="994" y="47"/>
                    <a:pt x="0" y="139"/>
                  </a:cubicBezTo>
                  <a:cubicBezTo>
                    <a:pt x="738" y="244"/>
                    <a:pt x="1483" y="296"/>
                    <a:pt x="2229" y="296"/>
                  </a:cubicBezTo>
                  <a:cubicBezTo>
                    <a:pt x="2482" y="296"/>
                    <a:pt x="2735" y="290"/>
                    <a:pt x="2987" y="278"/>
                  </a:cubicBezTo>
                  <a:cubicBezTo>
                    <a:pt x="3240" y="290"/>
                    <a:pt x="3493" y="296"/>
                    <a:pt x="3746" y="296"/>
                  </a:cubicBezTo>
                  <a:cubicBezTo>
                    <a:pt x="4491" y="296"/>
                    <a:pt x="5236" y="244"/>
                    <a:pt x="5975" y="139"/>
                  </a:cubicBezTo>
                  <a:cubicBezTo>
                    <a:pt x="4981" y="47"/>
                    <a:pt x="3984" y="0"/>
                    <a:pt x="2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5227;p108">
              <a:extLst>
                <a:ext uri="{FF2B5EF4-FFF2-40B4-BE49-F238E27FC236}">
                  <a16:creationId xmlns:a16="http://schemas.microsoft.com/office/drawing/2014/main" id="{54FB7A2A-8BB7-4AB5-87A7-4000CFDDDA2B}"/>
                </a:ext>
              </a:extLst>
            </p:cNvPr>
            <p:cNvSpPr/>
            <p:nvPr/>
          </p:nvSpPr>
          <p:spPr>
            <a:xfrm>
              <a:off x="4385075" y="2232775"/>
              <a:ext cx="149525" cy="6925"/>
            </a:xfrm>
            <a:custGeom>
              <a:avLst/>
              <a:gdLst/>
              <a:ahLst/>
              <a:cxnLst/>
              <a:rect l="l" t="t" r="r" b="b"/>
              <a:pathLst>
                <a:path w="5981" h="277" extrusionOk="0">
                  <a:moveTo>
                    <a:pt x="2990" y="0"/>
                  </a:moveTo>
                  <a:cubicBezTo>
                    <a:pt x="1992" y="0"/>
                    <a:pt x="994" y="47"/>
                    <a:pt x="0" y="139"/>
                  </a:cubicBezTo>
                  <a:cubicBezTo>
                    <a:pt x="994" y="231"/>
                    <a:pt x="1992" y="277"/>
                    <a:pt x="2990" y="277"/>
                  </a:cubicBezTo>
                  <a:cubicBezTo>
                    <a:pt x="3988" y="277"/>
                    <a:pt x="4986" y="231"/>
                    <a:pt x="5981" y="139"/>
                  </a:cubicBezTo>
                  <a:cubicBezTo>
                    <a:pt x="4986" y="47"/>
                    <a:pt x="3988" y="0"/>
                    <a:pt x="2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5228;p108">
              <a:extLst>
                <a:ext uri="{FF2B5EF4-FFF2-40B4-BE49-F238E27FC236}">
                  <a16:creationId xmlns:a16="http://schemas.microsoft.com/office/drawing/2014/main" id="{09F07EE5-4823-4045-8340-0C4C87FBB48C}"/>
                </a:ext>
              </a:extLst>
            </p:cNvPr>
            <p:cNvSpPr/>
            <p:nvPr/>
          </p:nvSpPr>
          <p:spPr>
            <a:xfrm>
              <a:off x="4561950" y="2232775"/>
              <a:ext cx="149575" cy="6925"/>
            </a:xfrm>
            <a:custGeom>
              <a:avLst/>
              <a:gdLst/>
              <a:ahLst/>
              <a:cxnLst/>
              <a:rect l="l" t="t" r="r" b="b"/>
              <a:pathLst>
                <a:path w="5983" h="277" extrusionOk="0">
                  <a:moveTo>
                    <a:pt x="2992" y="0"/>
                  </a:moveTo>
                  <a:cubicBezTo>
                    <a:pt x="1994" y="0"/>
                    <a:pt x="996" y="47"/>
                    <a:pt x="1" y="139"/>
                  </a:cubicBezTo>
                  <a:cubicBezTo>
                    <a:pt x="996" y="231"/>
                    <a:pt x="1994" y="277"/>
                    <a:pt x="2992" y="277"/>
                  </a:cubicBezTo>
                  <a:cubicBezTo>
                    <a:pt x="3990" y="277"/>
                    <a:pt x="4988" y="231"/>
                    <a:pt x="5983" y="139"/>
                  </a:cubicBezTo>
                  <a:cubicBezTo>
                    <a:pt x="4988" y="47"/>
                    <a:pt x="3990" y="0"/>
                    <a:pt x="2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5229;p108">
              <a:extLst>
                <a:ext uri="{FF2B5EF4-FFF2-40B4-BE49-F238E27FC236}">
                  <a16:creationId xmlns:a16="http://schemas.microsoft.com/office/drawing/2014/main" id="{9687C99D-7D5E-4B3E-A9DD-12E0635F971B}"/>
                </a:ext>
              </a:extLst>
            </p:cNvPr>
            <p:cNvSpPr/>
            <p:nvPr/>
          </p:nvSpPr>
          <p:spPr>
            <a:xfrm>
              <a:off x="4738875" y="2232775"/>
              <a:ext cx="149425" cy="6925"/>
            </a:xfrm>
            <a:custGeom>
              <a:avLst/>
              <a:gdLst/>
              <a:ahLst/>
              <a:cxnLst/>
              <a:rect l="l" t="t" r="r" b="b"/>
              <a:pathLst>
                <a:path w="5977" h="277" extrusionOk="0">
                  <a:moveTo>
                    <a:pt x="2988" y="0"/>
                  </a:moveTo>
                  <a:cubicBezTo>
                    <a:pt x="1991" y="0"/>
                    <a:pt x="994" y="47"/>
                    <a:pt x="1" y="139"/>
                  </a:cubicBezTo>
                  <a:cubicBezTo>
                    <a:pt x="994" y="231"/>
                    <a:pt x="1991" y="277"/>
                    <a:pt x="2988" y="277"/>
                  </a:cubicBezTo>
                  <a:cubicBezTo>
                    <a:pt x="3985" y="277"/>
                    <a:pt x="4983" y="231"/>
                    <a:pt x="5977" y="139"/>
                  </a:cubicBezTo>
                  <a:cubicBezTo>
                    <a:pt x="4983" y="47"/>
                    <a:pt x="3985" y="0"/>
                    <a:pt x="2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5230;p108">
              <a:extLst>
                <a:ext uri="{FF2B5EF4-FFF2-40B4-BE49-F238E27FC236}">
                  <a16:creationId xmlns:a16="http://schemas.microsoft.com/office/drawing/2014/main" id="{3C88347F-F3D2-481A-B677-D8017EBDAB86}"/>
                </a:ext>
              </a:extLst>
            </p:cNvPr>
            <p:cNvSpPr/>
            <p:nvPr/>
          </p:nvSpPr>
          <p:spPr>
            <a:xfrm>
              <a:off x="4915775" y="2232775"/>
              <a:ext cx="149425" cy="6925"/>
            </a:xfrm>
            <a:custGeom>
              <a:avLst/>
              <a:gdLst/>
              <a:ahLst/>
              <a:cxnLst/>
              <a:rect l="l" t="t" r="r" b="b"/>
              <a:pathLst>
                <a:path w="5977" h="277" extrusionOk="0">
                  <a:moveTo>
                    <a:pt x="2989" y="0"/>
                  </a:moveTo>
                  <a:cubicBezTo>
                    <a:pt x="1992" y="0"/>
                    <a:pt x="995" y="47"/>
                    <a:pt x="1" y="139"/>
                  </a:cubicBezTo>
                  <a:cubicBezTo>
                    <a:pt x="995" y="231"/>
                    <a:pt x="1992" y="277"/>
                    <a:pt x="2989" y="277"/>
                  </a:cubicBezTo>
                  <a:cubicBezTo>
                    <a:pt x="3986" y="277"/>
                    <a:pt x="4983" y="231"/>
                    <a:pt x="5977" y="139"/>
                  </a:cubicBezTo>
                  <a:cubicBezTo>
                    <a:pt x="4983" y="47"/>
                    <a:pt x="3986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5231;p108">
              <a:extLst>
                <a:ext uri="{FF2B5EF4-FFF2-40B4-BE49-F238E27FC236}">
                  <a16:creationId xmlns:a16="http://schemas.microsoft.com/office/drawing/2014/main" id="{C2BAE50E-1421-46BC-9A9E-90195D11B1E9}"/>
                </a:ext>
              </a:extLst>
            </p:cNvPr>
            <p:cNvSpPr/>
            <p:nvPr/>
          </p:nvSpPr>
          <p:spPr>
            <a:xfrm>
              <a:off x="3873600" y="1595350"/>
              <a:ext cx="36350" cy="41025"/>
            </a:xfrm>
            <a:custGeom>
              <a:avLst/>
              <a:gdLst/>
              <a:ahLst/>
              <a:cxnLst/>
              <a:rect l="l" t="t" r="r" b="b"/>
              <a:pathLst>
                <a:path w="1454" h="1641" extrusionOk="0">
                  <a:moveTo>
                    <a:pt x="718" y="1"/>
                  </a:moveTo>
                  <a:cubicBezTo>
                    <a:pt x="590" y="1"/>
                    <a:pt x="466" y="46"/>
                    <a:pt x="367" y="132"/>
                  </a:cubicBezTo>
                  <a:cubicBezTo>
                    <a:pt x="166" y="282"/>
                    <a:pt x="39" y="514"/>
                    <a:pt x="22" y="765"/>
                  </a:cubicBezTo>
                  <a:cubicBezTo>
                    <a:pt x="1" y="1090"/>
                    <a:pt x="168" y="1398"/>
                    <a:pt x="452" y="1556"/>
                  </a:cubicBezTo>
                  <a:cubicBezTo>
                    <a:pt x="552" y="1612"/>
                    <a:pt x="662" y="1640"/>
                    <a:pt x="774" y="1640"/>
                  </a:cubicBezTo>
                  <a:cubicBezTo>
                    <a:pt x="834" y="1640"/>
                    <a:pt x="894" y="1632"/>
                    <a:pt x="952" y="1616"/>
                  </a:cubicBezTo>
                  <a:cubicBezTo>
                    <a:pt x="1108" y="1565"/>
                    <a:pt x="1238" y="1457"/>
                    <a:pt x="1314" y="1312"/>
                  </a:cubicBezTo>
                  <a:cubicBezTo>
                    <a:pt x="1426" y="1091"/>
                    <a:pt x="1454" y="835"/>
                    <a:pt x="1389" y="594"/>
                  </a:cubicBezTo>
                  <a:cubicBezTo>
                    <a:pt x="1305" y="232"/>
                    <a:pt x="1063" y="109"/>
                    <a:pt x="1003" y="109"/>
                  </a:cubicBezTo>
                  <a:cubicBezTo>
                    <a:pt x="994" y="109"/>
                    <a:pt x="989" y="112"/>
                    <a:pt x="989" y="117"/>
                  </a:cubicBezTo>
                  <a:cubicBezTo>
                    <a:pt x="968" y="169"/>
                    <a:pt x="1165" y="303"/>
                    <a:pt x="1212" y="647"/>
                  </a:cubicBezTo>
                  <a:cubicBezTo>
                    <a:pt x="1231" y="831"/>
                    <a:pt x="1195" y="1016"/>
                    <a:pt x="1111" y="1180"/>
                  </a:cubicBezTo>
                  <a:cubicBezTo>
                    <a:pt x="1108" y="1188"/>
                    <a:pt x="1102" y="1196"/>
                    <a:pt x="1097" y="1204"/>
                  </a:cubicBezTo>
                  <a:cubicBezTo>
                    <a:pt x="1025" y="1312"/>
                    <a:pt x="906" y="1370"/>
                    <a:pt x="786" y="1370"/>
                  </a:cubicBezTo>
                  <a:cubicBezTo>
                    <a:pt x="715" y="1370"/>
                    <a:pt x="644" y="1350"/>
                    <a:pt x="580" y="1308"/>
                  </a:cubicBezTo>
                  <a:cubicBezTo>
                    <a:pt x="392" y="1196"/>
                    <a:pt x="276" y="994"/>
                    <a:pt x="277" y="775"/>
                  </a:cubicBezTo>
                  <a:cubicBezTo>
                    <a:pt x="282" y="589"/>
                    <a:pt x="358" y="412"/>
                    <a:pt x="490" y="281"/>
                  </a:cubicBezTo>
                  <a:cubicBezTo>
                    <a:pt x="639" y="135"/>
                    <a:pt x="786" y="110"/>
                    <a:pt x="881" y="110"/>
                  </a:cubicBezTo>
                  <a:cubicBezTo>
                    <a:pt x="932" y="110"/>
                    <a:pt x="968" y="117"/>
                    <a:pt x="980" y="117"/>
                  </a:cubicBezTo>
                  <a:cubicBezTo>
                    <a:pt x="982" y="117"/>
                    <a:pt x="984" y="117"/>
                    <a:pt x="984" y="117"/>
                  </a:cubicBezTo>
                  <a:cubicBezTo>
                    <a:pt x="995" y="106"/>
                    <a:pt x="952" y="47"/>
                    <a:pt x="841" y="15"/>
                  </a:cubicBezTo>
                  <a:cubicBezTo>
                    <a:pt x="800" y="5"/>
                    <a:pt x="759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5232;p108">
              <a:extLst>
                <a:ext uri="{FF2B5EF4-FFF2-40B4-BE49-F238E27FC236}">
                  <a16:creationId xmlns:a16="http://schemas.microsoft.com/office/drawing/2014/main" id="{817F2899-23E2-4BF3-B345-A143E727C193}"/>
                </a:ext>
              </a:extLst>
            </p:cNvPr>
            <p:cNvSpPr/>
            <p:nvPr/>
          </p:nvSpPr>
          <p:spPr>
            <a:xfrm>
              <a:off x="4689750" y="1370050"/>
              <a:ext cx="44250" cy="50375"/>
            </a:xfrm>
            <a:custGeom>
              <a:avLst/>
              <a:gdLst/>
              <a:ahLst/>
              <a:cxnLst/>
              <a:rect l="l" t="t" r="r" b="b"/>
              <a:pathLst>
                <a:path w="1770" h="2015" extrusionOk="0">
                  <a:moveTo>
                    <a:pt x="826" y="1"/>
                  </a:moveTo>
                  <a:cubicBezTo>
                    <a:pt x="711" y="1"/>
                    <a:pt x="439" y="69"/>
                    <a:pt x="211" y="394"/>
                  </a:cubicBezTo>
                  <a:cubicBezTo>
                    <a:pt x="51" y="650"/>
                    <a:pt x="1" y="960"/>
                    <a:pt x="73" y="1254"/>
                  </a:cubicBezTo>
                  <a:cubicBezTo>
                    <a:pt x="111" y="1430"/>
                    <a:pt x="189" y="1593"/>
                    <a:pt x="301" y="1733"/>
                  </a:cubicBezTo>
                  <a:cubicBezTo>
                    <a:pt x="430" y="1899"/>
                    <a:pt x="623" y="2002"/>
                    <a:pt x="833" y="2015"/>
                  </a:cubicBezTo>
                  <a:cubicBezTo>
                    <a:pt x="1232" y="1999"/>
                    <a:pt x="1576" y="1726"/>
                    <a:pt x="1679" y="1339"/>
                  </a:cubicBezTo>
                  <a:cubicBezTo>
                    <a:pt x="1769" y="1048"/>
                    <a:pt x="1730" y="733"/>
                    <a:pt x="1572" y="473"/>
                  </a:cubicBezTo>
                  <a:cubicBezTo>
                    <a:pt x="1476" y="295"/>
                    <a:pt x="1320" y="159"/>
                    <a:pt x="1130" y="90"/>
                  </a:cubicBezTo>
                  <a:cubicBezTo>
                    <a:pt x="1084" y="76"/>
                    <a:pt x="1045" y="71"/>
                    <a:pt x="1013" y="71"/>
                  </a:cubicBezTo>
                  <a:cubicBezTo>
                    <a:pt x="948" y="71"/>
                    <a:pt x="912" y="90"/>
                    <a:pt x="912" y="90"/>
                  </a:cubicBezTo>
                  <a:cubicBezTo>
                    <a:pt x="1115" y="170"/>
                    <a:pt x="1282" y="319"/>
                    <a:pt x="1386" y="511"/>
                  </a:cubicBezTo>
                  <a:cubicBezTo>
                    <a:pt x="1487" y="729"/>
                    <a:pt x="1501" y="978"/>
                    <a:pt x="1429" y="1207"/>
                  </a:cubicBezTo>
                  <a:cubicBezTo>
                    <a:pt x="1346" y="1472"/>
                    <a:pt x="1110" y="1662"/>
                    <a:pt x="833" y="1685"/>
                  </a:cubicBezTo>
                  <a:cubicBezTo>
                    <a:pt x="567" y="1685"/>
                    <a:pt x="371" y="1409"/>
                    <a:pt x="301" y="1153"/>
                  </a:cubicBezTo>
                  <a:cubicBezTo>
                    <a:pt x="247" y="929"/>
                    <a:pt x="276" y="694"/>
                    <a:pt x="381" y="489"/>
                  </a:cubicBezTo>
                  <a:cubicBezTo>
                    <a:pt x="583" y="116"/>
                    <a:pt x="870" y="48"/>
                    <a:pt x="881" y="16"/>
                  </a:cubicBezTo>
                  <a:cubicBezTo>
                    <a:pt x="884" y="8"/>
                    <a:pt x="863" y="1"/>
                    <a:pt x="8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5233;p108">
              <a:extLst>
                <a:ext uri="{FF2B5EF4-FFF2-40B4-BE49-F238E27FC236}">
                  <a16:creationId xmlns:a16="http://schemas.microsoft.com/office/drawing/2014/main" id="{A5A8EEDE-B83A-424B-A372-B8D33CD8D4EB}"/>
                </a:ext>
              </a:extLst>
            </p:cNvPr>
            <p:cNvSpPr/>
            <p:nvPr/>
          </p:nvSpPr>
          <p:spPr>
            <a:xfrm>
              <a:off x="4722375" y="907100"/>
              <a:ext cx="6950" cy="19950"/>
            </a:xfrm>
            <a:custGeom>
              <a:avLst/>
              <a:gdLst/>
              <a:ahLst/>
              <a:cxnLst/>
              <a:rect l="l" t="t" r="r" b="b"/>
              <a:pathLst>
                <a:path w="278" h="798" extrusionOk="0">
                  <a:moveTo>
                    <a:pt x="139" y="0"/>
                  </a:moveTo>
                  <a:cubicBezTo>
                    <a:pt x="60" y="0"/>
                    <a:pt x="1" y="180"/>
                    <a:pt x="1" y="398"/>
                  </a:cubicBezTo>
                  <a:cubicBezTo>
                    <a:pt x="1" y="616"/>
                    <a:pt x="60" y="798"/>
                    <a:pt x="139" y="798"/>
                  </a:cubicBezTo>
                  <a:cubicBezTo>
                    <a:pt x="214" y="798"/>
                    <a:pt x="278" y="622"/>
                    <a:pt x="278" y="398"/>
                  </a:cubicBezTo>
                  <a:cubicBezTo>
                    <a:pt x="278" y="175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5234;p108">
              <a:extLst>
                <a:ext uri="{FF2B5EF4-FFF2-40B4-BE49-F238E27FC236}">
                  <a16:creationId xmlns:a16="http://schemas.microsoft.com/office/drawing/2014/main" id="{74357D96-23BF-488B-8FB6-988EC7713A64}"/>
                </a:ext>
              </a:extLst>
            </p:cNvPr>
            <p:cNvSpPr/>
            <p:nvPr/>
          </p:nvSpPr>
          <p:spPr>
            <a:xfrm>
              <a:off x="4722375" y="970750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1"/>
                  </a:moveTo>
                  <a:cubicBezTo>
                    <a:pt x="60" y="1"/>
                    <a:pt x="1" y="399"/>
                    <a:pt x="1" y="878"/>
                  </a:cubicBezTo>
                  <a:cubicBezTo>
                    <a:pt x="1" y="1356"/>
                    <a:pt x="60" y="1750"/>
                    <a:pt x="139" y="1750"/>
                  </a:cubicBezTo>
                  <a:cubicBezTo>
                    <a:pt x="214" y="1750"/>
                    <a:pt x="278" y="1361"/>
                    <a:pt x="278" y="878"/>
                  </a:cubicBezTo>
                  <a:cubicBezTo>
                    <a:pt x="278" y="39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5235;p108">
              <a:extLst>
                <a:ext uri="{FF2B5EF4-FFF2-40B4-BE49-F238E27FC236}">
                  <a16:creationId xmlns:a16="http://schemas.microsoft.com/office/drawing/2014/main" id="{D4149BDC-2721-4145-891B-361797A6DA1C}"/>
                </a:ext>
              </a:extLst>
            </p:cNvPr>
            <p:cNvSpPr/>
            <p:nvPr/>
          </p:nvSpPr>
          <p:spPr>
            <a:xfrm>
              <a:off x="4722375" y="1058200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1"/>
                  </a:moveTo>
                  <a:cubicBezTo>
                    <a:pt x="60" y="1"/>
                    <a:pt x="1" y="394"/>
                    <a:pt x="1" y="878"/>
                  </a:cubicBezTo>
                  <a:cubicBezTo>
                    <a:pt x="1" y="1361"/>
                    <a:pt x="60" y="1750"/>
                    <a:pt x="139" y="1750"/>
                  </a:cubicBezTo>
                  <a:cubicBezTo>
                    <a:pt x="214" y="1750"/>
                    <a:pt x="278" y="1361"/>
                    <a:pt x="278" y="878"/>
                  </a:cubicBezTo>
                  <a:cubicBezTo>
                    <a:pt x="278" y="39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5236;p108">
              <a:extLst>
                <a:ext uri="{FF2B5EF4-FFF2-40B4-BE49-F238E27FC236}">
                  <a16:creationId xmlns:a16="http://schemas.microsoft.com/office/drawing/2014/main" id="{A3AE6B59-2523-435D-A7D7-81DFC3C3EFED}"/>
                </a:ext>
              </a:extLst>
            </p:cNvPr>
            <p:cNvSpPr/>
            <p:nvPr/>
          </p:nvSpPr>
          <p:spPr>
            <a:xfrm>
              <a:off x="4722375" y="1145800"/>
              <a:ext cx="6950" cy="43775"/>
            </a:xfrm>
            <a:custGeom>
              <a:avLst/>
              <a:gdLst/>
              <a:ahLst/>
              <a:cxnLst/>
              <a:rect l="l" t="t" r="r" b="b"/>
              <a:pathLst>
                <a:path w="278" h="1751" extrusionOk="0">
                  <a:moveTo>
                    <a:pt x="139" y="1"/>
                  </a:moveTo>
                  <a:cubicBezTo>
                    <a:pt x="60" y="1"/>
                    <a:pt x="1" y="388"/>
                    <a:pt x="1" y="872"/>
                  </a:cubicBezTo>
                  <a:cubicBezTo>
                    <a:pt x="1" y="1357"/>
                    <a:pt x="60" y="1750"/>
                    <a:pt x="139" y="1750"/>
                  </a:cubicBezTo>
                  <a:cubicBezTo>
                    <a:pt x="214" y="1750"/>
                    <a:pt x="278" y="1357"/>
                    <a:pt x="278" y="872"/>
                  </a:cubicBezTo>
                  <a:cubicBezTo>
                    <a:pt x="278" y="388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5237;p108">
              <a:extLst>
                <a:ext uri="{FF2B5EF4-FFF2-40B4-BE49-F238E27FC236}">
                  <a16:creationId xmlns:a16="http://schemas.microsoft.com/office/drawing/2014/main" id="{8D49E68A-0949-40E8-BFE3-CEF05B10C162}"/>
                </a:ext>
              </a:extLst>
            </p:cNvPr>
            <p:cNvSpPr/>
            <p:nvPr/>
          </p:nvSpPr>
          <p:spPr>
            <a:xfrm>
              <a:off x="4722375" y="1233275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0"/>
                  </a:moveTo>
                  <a:cubicBezTo>
                    <a:pt x="60" y="0"/>
                    <a:pt x="1" y="398"/>
                    <a:pt x="1" y="877"/>
                  </a:cubicBezTo>
                  <a:cubicBezTo>
                    <a:pt x="1" y="1356"/>
                    <a:pt x="60" y="1749"/>
                    <a:pt x="139" y="1749"/>
                  </a:cubicBezTo>
                  <a:cubicBezTo>
                    <a:pt x="214" y="1749"/>
                    <a:pt x="278" y="1361"/>
                    <a:pt x="278" y="877"/>
                  </a:cubicBezTo>
                  <a:cubicBezTo>
                    <a:pt x="278" y="394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5238;p108">
              <a:extLst>
                <a:ext uri="{FF2B5EF4-FFF2-40B4-BE49-F238E27FC236}">
                  <a16:creationId xmlns:a16="http://schemas.microsoft.com/office/drawing/2014/main" id="{48D9646F-0535-4313-B5EF-4CD404261C1E}"/>
                </a:ext>
              </a:extLst>
            </p:cNvPr>
            <p:cNvSpPr/>
            <p:nvPr/>
          </p:nvSpPr>
          <p:spPr>
            <a:xfrm>
              <a:off x="4722375" y="1320725"/>
              <a:ext cx="6950" cy="19950"/>
            </a:xfrm>
            <a:custGeom>
              <a:avLst/>
              <a:gdLst/>
              <a:ahLst/>
              <a:cxnLst/>
              <a:rect l="l" t="t" r="r" b="b"/>
              <a:pathLst>
                <a:path w="278" h="798" extrusionOk="0">
                  <a:moveTo>
                    <a:pt x="139" y="0"/>
                  </a:moveTo>
                  <a:cubicBezTo>
                    <a:pt x="60" y="0"/>
                    <a:pt x="1" y="176"/>
                    <a:pt x="1" y="398"/>
                  </a:cubicBezTo>
                  <a:cubicBezTo>
                    <a:pt x="1" y="622"/>
                    <a:pt x="60" y="798"/>
                    <a:pt x="139" y="798"/>
                  </a:cubicBezTo>
                  <a:cubicBezTo>
                    <a:pt x="214" y="798"/>
                    <a:pt x="278" y="617"/>
                    <a:pt x="278" y="398"/>
                  </a:cubicBezTo>
                  <a:cubicBezTo>
                    <a:pt x="278" y="180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5239;p108">
              <a:extLst>
                <a:ext uri="{FF2B5EF4-FFF2-40B4-BE49-F238E27FC236}">
                  <a16:creationId xmlns:a16="http://schemas.microsoft.com/office/drawing/2014/main" id="{BCC6866B-F7EA-418C-8826-A1F3F2B1C4A2}"/>
                </a:ext>
              </a:extLst>
            </p:cNvPr>
            <p:cNvSpPr/>
            <p:nvPr/>
          </p:nvSpPr>
          <p:spPr>
            <a:xfrm>
              <a:off x="4707900" y="755175"/>
              <a:ext cx="617300" cy="6925"/>
            </a:xfrm>
            <a:custGeom>
              <a:avLst/>
              <a:gdLst/>
              <a:ahLst/>
              <a:cxnLst/>
              <a:rect l="l" t="t" r="r" b="b"/>
              <a:pathLst>
                <a:path w="24692" h="277" extrusionOk="0">
                  <a:moveTo>
                    <a:pt x="12346" y="0"/>
                  </a:moveTo>
                  <a:cubicBezTo>
                    <a:pt x="5525" y="0"/>
                    <a:pt x="0" y="58"/>
                    <a:pt x="0" y="138"/>
                  </a:cubicBezTo>
                  <a:cubicBezTo>
                    <a:pt x="0" y="217"/>
                    <a:pt x="5525" y="276"/>
                    <a:pt x="12346" y="276"/>
                  </a:cubicBezTo>
                  <a:cubicBezTo>
                    <a:pt x="19167" y="276"/>
                    <a:pt x="24691" y="218"/>
                    <a:pt x="24691" y="138"/>
                  </a:cubicBezTo>
                  <a:cubicBezTo>
                    <a:pt x="24691" y="63"/>
                    <a:pt x="19167" y="0"/>
                    <a:pt x="12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5240;p108">
              <a:extLst>
                <a:ext uri="{FF2B5EF4-FFF2-40B4-BE49-F238E27FC236}">
                  <a16:creationId xmlns:a16="http://schemas.microsoft.com/office/drawing/2014/main" id="{8609520D-9568-4732-AB1D-0C00428C61F9}"/>
                </a:ext>
              </a:extLst>
            </p:cNvPr>
            <p:cNvSpPr/>
            <p:nvPr/>
          </p:nvSpPr>
          <p:spPr>
            <a:xfrm>
              <a:off x="4717200" y="668750"/>
              <a:ext cx="397175" cy="6950"/>
            </a:xfrm>
            <a:custGeom>
              <a:avLst/>
              <a:gdLst/>
              <a:ahLst/>
              <a:cxnLst/>
              <a:rect l="l" t="t" r="r" b="b"/>
              <a:pathLst>
                <a:path w="15887" h="278" extrusionOk="0">
                  <a:moveTo>
                    <a:pt x="7944" y="0"/>
                  </a:moveTo>
                  <a:cubicBezTo>
                    <a:pt x="3558" y="0"/>
                    <a:pt x="0" y="64"/>
                    <a:pt x="0" y="139"/>
                  </a:cubicBezTo>
                  <a:cubicBezTo>
                    <a:pt x="0" y="214"/>
                    <a:pt x="3558" y="278"/>
                    <a:pt x="7944" y="278"/>
                  </a:cubicBezTo>
                  <a:cubicBezTo>
                    <a:pt x="12330" y="278"/>
                    <a:pt x="15887" y="214"/>
                    <a:pt x="15887" y="139"/>
                  </a:cubicBezTo>
                  <a:cubicBezTo>
                    <a:pt x="15887" y="64"/>
                    <a:pt x="12330" y="0"/>
                    <a:pt x="7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5241;p108">
              <a:extLst>
                <a:ext uri="{FF2B5EF4-FFF2-40B4-BE49-F238E27FC236}">
                  <a16:creationId xmlns:a16="http://schemas.microsoft.com/office/drawing/2014/main" id="{3BB7570F-BEB3-42AC-86DB-A0B162C70E58}"/>
                </a:ext>
              </a:extLst>
            </p:cNvPr>
            <p:cNvSpPr/>
            <p:nvPr/>
          </p:nvSpPr>
          <p:spPr>
            <a:xfrm>
              <a:off x="3322525" y="1151775"/>
              <a:ext cx="84300" cy="940950"/>
            </a:xfrm>
            <a:custGeom>
              <a:avLst/>
              <a:gdLst/>
              <a:ahLst/>
              <a:cxnLst/>
              <a:rect l="l" t="t" r="r" b="b"/>
              <a:pathLst>
                <a:path w="3372" h="37638" extrusionOk="0">
                  <a:moveTo>
                    <a:pt x="0" y="0"/>
                  </a:moveTo>
                  <a:lnTo>
                    <a:pt x="0" y="37638"/>
                  </a:lnTo>
                  <a:lnTo>
                    <a:pt x="3371" y="37638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5242;p108">
              <a:extLst>
                <a:ext uri="{FF2B5EF4-FFF2-40B4-BE49-F238E27FC236}">
                  <a16:creationId xmlns:a16="http://schemas.microsoft.com/office/drawing/2014/main" id="{9C59579C-F071-4C07-B6CD-E50C184E4682}"/>
                </a:ext>
              </a:extLst>
            </p:cNvPr>
            <p:cNvSpPr/>
            <p:nvPr/>
          </p:nvSpPr>
          <p:spPr>
            <a:xfrm>
              <a:off x="3485225" y="1471300"/>
              <a:ext cx="84275" cy="621400"/>
            </a:xfrm>
            <a:custGeom>
              <a:avLst/>
              <a:gdLst/>
              <a:ahLst/>
              <a:cxnLst/>
              <a:rect l="l" t="t" r="r" b="b"/>
              <a:pathLst>
                <a:path w="3371" h="24856" extrusionOk="0">
                  <a:moveTo>
                    <a:pt x="0" y="1"/>
                  </a:moveTo>
                  <a:lnTo>
                    <a:pt x="0" y="24855"/>
                  </a:lnTo>
                  <a:lnTo>
                    <a:pt x="3370" y="248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5243;p108">
              <a:extLst>
                <a:ext uri="{FF2B5EF4-FFF2-40B4-BE49-F238E27FC236}">
                  <a16:creationId xmlns:a16="http://schemas.microsoft.com/office/drawing/2014/main" id="{6F4917B4-CBD7-4AF9-A187-573C2EFD2BC8}"/>
                </a:ext>
              </a:extLst>
            </p:cNvPr>
            <p:cNvSpPr/>
            <p:nvPr/>
          </p:nvSpPr>
          <p:spPr>
            <a:xfrm>
              <a:off x="3647900" y="1268750"/>
              <a:ext cx="84300" cy="828750"/>
            </a:xfrm>
            <a:custGeom>
              <a:avLst/>
              <a:gdLst/>
              <a:ahLst/>
              <a:cxnLst/>
              <a:rect l="l" t="t" r="r" b="b"/>
              <a:pathLst>
                <a:path w="3372" h="33150" extrusionOk="0">
                  <a:moveTo>
                    <a:pt x="0" y="1"/>
                  </a:moveTo>
                  <a:lnTo>
                    <a:pt x="0" y="33149"/>
                  </a:lnTo>
                  <a:lnTo>
                    <a:pt x="3372" y="33149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5244;p108">
              <a:extLst>
                <a:ext uri="{FF2B5EF4-FFF2-40B4-BE49-F238E27FC236}">
                  <a16:creationId xmlns:a16="http://schemas.microsoft.com/office/drawing/2014/main" id="{4F3647C1-DB51-43AE-AFDA-4B75524F5CE5}"/>
                </a:ext>
              </a:extLst>
            </p:cNvPr>
            <p:cNvSpPr/>
            <p:nvPr/>
          </p:nvSpPr>
          <p:spPr>
            <a:xfrm>
              <a:off x="3810450" y="1188050"/>
              <a:ext cx="84300" cy="904525"/>
            </a:xfrm>
            <a:custGeom>
              <a:avLst/>
              <a:gdLst/>
              <a:ahLst/>
              <a:cxnLst/>
              <a:rect l="l" t="t" r="r" b="b"/>
              <a:pathLst>
                <a:path w="3372" h="36181" extrusionOk="0">
                  <a:moveTo>
                    <a:pt x="0" y="1"/>
                  </a:moveTo>
                  <a:lnTo>
                    <a:pt x="0" y="36181"/>
                  </a:lnTo>
                  <a:lnTo>
                    <a:pt x="3372" y="3618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5245;p108">
              <a:extLst>
                <a:ext uri="{FF2B5EF4-FFF2-40B4-BE49-F238E27FC236}">
                  <a16:creationId xmlns:a16="http://schemas.microsoft.com/office/drawing/2014/main" id="{9C8886E6-1584-4425-BDC9-D1AB1E0CC0D7}"/>
                </a:ext>
              </a:extLst>
            </p:cNvPr>
            <p:cNvSpPr/>
            <p:nvPr/>
          </p:nvSpPr>
          <p:spPr>
            <a:xfrm>
              <a:off x="3973150" y="1490450"/>
              <a:ext cx="84275" cy="602250"/>
            </a:xfrm>
            <a:custGeom>
              <a:avLst/>
              <a:gdLst/>
              <a:ahLst/>
              <a:cxnLst/>
              <a:rect l="l" t="t" r="r" b="b"/>
              <a:pathLst>
                <a:path w="3371" h="24090" extrusionOk="0">
                  <a:moveTo>
                    <a:pt x="1" y="0"/>
                  </a:moveTo>
                  <a:lnTo>
                    <a:pt x="1" y="24089"/>
                  </a:lnTo>
                  <a:lnTo>
                    <a:pt x="3371" y="24089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5246;p108">
              <a:extLst>
                <a:ext uri="{FF2B5EF4-FFF2-40B4-BE49-F238E27FC236}">
                  <a16:creationId xmlns:a16="http://schemas.microsoft.com/office/drawing/2014/main" id="{08B9CC94-B42E-4A47-A379-5759992F4C44}"/>
                </a:ext>
              </a:extLst>
            </p:cNvPr>
            <p:cNvSpPr/>
            <p:nvPr/>
          </p:nvSpPr>
          <p:spPr>
            <a:xfrm>
              <a:off x="4135825" y="1608625"/>
              <a:ext cx="84300" cy="484075"/>
            </a:xfrm>
            <a:custGeom>
              <a:avLst/>
              <a:gdLst/>
              <a:ahLst/>
              <a:cxnLst/>
              <a:rect l="l" t="t" r="r" b="b"/>
              <a:pathLst>
                <a:path w="3372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372" y="1936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5247;p108">
              <a:extLst>
                <a:ext uri="{FF2B5EF4-FFF2-40B4-BE49-F238E27FC236}">
                  <a16:creationId xmlns:a16="http://schemas.microsoft.com/office/drawing/2014/main" id="{66643CB0-D085-42E4-87E6-7B040A9957B7}"/>
                </a:ext>
              </a:extLst>
            </p:cNvPr>
            <p:cNvSpPr/>
            <p:nvPr/>
          </p:nvSpPr>
          <p:spPr>
            <a:xfrm>
              <a:off x="4298375" y="1248400"/>
              <a:ext cx="84325" cy="844300"/>
            </a:xfrm>
            <a:custGeom>
              <a:avLst/>
              <a:gdLst/>
              <a:ahLst/>
              <a:cxnLst/>
              <a:rect l="l" t="t" r="r" b="b"/>
              <a:pathLst>
                <a:path w="3373" h="33772" extrusionOk="0">
                  <a:moveTo>
                    <a:pt x="1" y="1"/>
                  </a:moveTo>
                  <a:lnTo>
                    <a:pt x="1" y="33771"/>
                  </a:lnTo>
                  <a:lnTo>
                    <a:pt x="3372" y="3377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5248;p108">
              <a:extLst>
                <a:ext uri="{FF2B5EF4-FFF2-40B4-BE49-F238E27FC236}">
                  <a16:creationId xmlns:a16="http://schemas.microsoft.com/office/drawing/2014/main" id="{67E64891-7604-44AC-B9F4-72129BC3180C}"/>
                </a:ext>
              </a:extLst>
            </p:cNvPr>
            <p:cNvSpPr/>
            <p:nvPr/>
          </p:nvSpPr>
          <p:spPr>
            <a:xfrm>
              <a:off x="4461075" y="1400600"/>
              <a:ext cx="84275" cy="692100"/>
            </a:xfrm>
            <a:custGeom>
              <a:avLst/>
              <a:gdLst/>
              <a:ahLst/>
              <a:cxnLst/>
              <a:rect l="l" t="t" r="r" b="b"/>
              <a:pathLst>
                <a:path w="3371" h="27684" extrusionOk="0">
                  <a:moveTo>
                    <a:pt x="1" y="0"/>
                  </a:moveTo>
                  <a:lnTo>
                    <a:pt x="1" y="27683"/>
                  </a:lnTo>
                  <a:lnTo>
                    <a:pt x="3371" y="27683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5249;p108">
              <a:extLst>
                <a:ext uri="{FF2B5EF4-FFF2-40B4-BE49-F238E27FC236}">
                  <a16:creationId xmlns:a16="http://schemas.microsoft.com/office/drawing/2014/main" id="{0FD33083-C7AB-4F54-82F1-911D97B73119}"/>
                </a:ext>
              </a:extLst>
            </p:cNvPr>
            <p:cNvSpPr/>
            <p:nvPr/>
          </p:nvSpPr>
          <p:spPr>
            <a:xfrm>
              <a:off x="4623750" y="1278975"/>
              <a:ext cx="84325" cy="813725"/>
            </a:xfrm>
            <a:custGeom>
              <a:avLst/>
              <a:gdLst/>
              <a:ahLst/>
              <a:cxnLst/>
              <a:rect l="l" t="t" r="r" b="b"/>
              <a:pathLst>
                <a:path w="3373" h="32549" extrusionOk="0">
                  <a:moveTo>
                    <a:pt x="1" y="1"/>
                  </a:moveTo>
                  <a:lnTo>
                    <a:pt x="1" y="32548"/>
                  </a:lnTo>
                  <a:lnTo>
                    <a:pt x="3372" y="32548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5250;p108">
              <a:extLst>
                <a:ext uri="{FF2B5EF4-FFF2-40B4-BE49-F238E27FC236}">
                  <a16:creationId xmlns:a16="http://schemas.microsoft.com/office/drawing/2014/main" id="{3EB07BA0-5BE1-4607-998B-1165A65E1A8B}"/>
                </a:ext>
              </a:extLst>
            </p:cNvPr>
            <p:cNvSpPr/>
            <p:nvPr/>
          </p:nvSpPr>
          <p:spPr>
            <a:xfrm>
              <a:off x="4786300" y="1538300"/>
              <a:ext cx="84325" cy="554400"/>
            </a:xfrm>
            <a:custGeom>
              <a:avLst/>
              <a:gdLst/>
              <a:ahLst/>
              <a:cxnLst/>
              <a:rect l="l" t="t" r="r" b="b"/>
              <a:pathLst>
                <a:path w="3373" h="22176" extrusionOk="0">
                  <a:moveTo>
                    <a:pt x="1" y="0"/>
                  </a:moveTo>
                  <a:lnTo>
                    <a:pt x="1" y="22175"/>
                  </a:lnTo>
                  <a:lnTo>
                    <a:pt x="3372" y="22175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5251;p108">
              <a:extLst>
                <a:ext uri="{FF2B5EF4-FFF2-40B4-BE49-F238E27FC236}">
                  <a16:creationId xmlns:a16="http://schemas.microsoft.com/office/drawing/2014/main" id="{8CF54CA8-BEFB-42C1-8D9F-A0C2269814C3}"/>
                </a:ext>
              </a:extLst>
            </p:cNvPr>
            <p:cNvSpPr/>
            <p:nvPr/>
          </p:nvSpPr>
          <p:spPr>
            <a:xfrm>
              <a:off x="4949025" y="1432775"/>
              <a:ext cx="84275" cy="659950"/>
            </a:xfrm>
            <a:custGeom>
              <a:avLst/>
              <a:gdLst/>
              <a:ahLst/>
              <a:cxnLst/>
              <a:rect l="l" t="t" r="r" b="b"/>
              <a:pathLst>
                <a:path w="3371" h="26398" extrusionOk="0">
                  <a:moveTo>
                    <a:pt x="0" y="0"/>
                  </a:moveTo>
                  <a:lnTo>
                    <a:pt x="0" y="26398"/>
                  </a:lnTo>
                  <a:lnTo>
                    <a:pt x="3370" y="26398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5252;p108">
              <a:extLst>
                <a:ext uri="{FF2B5EF4-FFF2-40B4-BE49-F238E27FC236}">
                  <a16:creationId xmlns:a16="http://schemas.microsoft.com/office/drawing/2014/main" id="{2C5DECC0-D7B4-40A1-8548-7477638F540E}"/>
                </a:ext>
              </a:extLst>
            </p:cNvPr>
            <p:cNvSpPr/>
            <p:nvPr/>
          </p:nvSpPr>
          <p:spPr>
            <a:xfrm>
              <a:off x="5973525" y="4142225"/>
              <a:ext cx="92000" cy="1102050"/>
            </a:xfrm>
            <a:custGeom>
              <a:avLst/>
              <a:gdLst/>
              <a:ahLst/>
              <a:cxnLst/>
              <a:rect l="l" t="t" r="r" b="b"/>
              <a:pathLst>
                <a:path w="3680" h="44082" extrusionOk="0">
                  <a:moveTo>
                    <a:pt x="1" y="1"/>
                  </a:moveTo>
                  <a:lnTo>
                    <a:pt x="1" y="44081"/>
                  </a:lnTo>
                  <a:lnTo>
                    <a:pt x="3680" y="44081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5253;p108">
              <a:extLst>
                <a:ext uri="{FF2B5EF4-FFF2-40B4-BE49-F238E27FC236}">
                  <a16:creationId xmlns:a16="http://schemas.microsoft.com/office/drawing/2014/main" id="{1A3C3E01-355C-487B-9E2C-D48010AA718E}"/>
                </a:ext>
              </a:extLst>
            </p:cNvPr>
            <p:cNvSpPr/>
            <p:nvPr/>
          </p:nvSpPr>
          <p:spPr>
            <a:xfrm>
              <a:off x="5368750" y="4049325"/>
              <a:ext cx="1315900" cy="142800"/>
            </a:xfrm>
            <a:custGeom>
              <a:avLst/>
              <a:gdLst/>
              <a:ahLst/>
              <a:cxnLst/>
              <a:rect l="l" t="t" r="r" b="b"/>
              <a:pathLst>
                <a:path w="52636" h="5712" extrusionOk="0">
                  <a:moveTo>
                    <a:pt x="5711" y="0"/>
                  </a:moveTo>
                  <a:cubicBezTo>
                    <a:pt x="2558" y="0"/>
                    <a:pt x="0" y="2558"/>
                    <a:pt x="0" y="5711"/>
                  </a:cubicBezTo>
                  <a:lnTo>
                    <a:pt x="52636" y="5711"/>
                  </a:lnTo>
                  <a:cubicBezTo>
                    <a:pt x="52636" y="2558"/>
                    <a:pt x="50079" y="0"/>
                    <a:pt x="46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5254;p108">
              <a:extLst>
                <a:ext uri="{FF2B5EF4-FFF2-40B4-BE49-F238E27FC236}">
                  <a16:creationId xmlns:a16="http://schemas.microsoft.com/office/drawing/2014/main" id="{4EA7C758-A2B3-4906-B7A2-B13ACFF12218}"/>
                </a:ext>
              </a:extLst>
            </p:cNvPr>
            <p:cNvSpPr/>
            <p:nvPr/>
          </p:nvSpPr>
          <p:spPr>
            <a:xfrm>
              <a:off x="5930175" y="4191550"/>
              <a:ext cx="161400" cy="6800"/>
            </a:xfrm>
            <a:custGeom>
              <a:avLst/>
              <a:gdLst/>
              <a:ahLst/>
              <a:cxnLst/>
              <a:rect l="l" t="t" r="r" b="b"/>
              <a:pathLst>
                <a:path w="6456" h="272" extrusionOk="0">
                  <a:moveTo>
                    <a:pt x="3229" y="1"/>
                  </a:moveTo>
                  <a:cubicBezTo>
                    <a:pt x="2152" y="1"/>
                    <a:pt x="1075" y="47"/>
                    <a:pt x="1" y="139"/>
                  </a:cubicBezTo>
                  <a:cubicBezTo>
                    <a:pt x="1075" y="228"/>
                    <a:pt x="2152" y="272"/>
                    <a:pt x="3229" y="272"/>
                  </a:cubicBezTo>
                  <a:cubicBezTo>
                    <a:pt x="4305" y="272"/>
                    <a:pt x="5382" y="228"/>
                    <a:pt x="6456" y="139"/>
                  </a:cubicBezTo>
                  <a:cubicBezTo>
                    <a:pt x="5382" y="47"/>
                    <a:pt x="4305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5255;p108">
              <a:extLst>
                <a:ext uri="{FF2B5EF4-FFF2-40B4-BE49-F238E27FC236}">
                  <a16:creationId xmlns:a16="http://schemas.microsoft.com/office/drawing/2014/main" id="{C147F9BE-DBD7-4604-89B0-01AF9836C508}"/>
                </a:ext>
              </a:extLst>
            </p:cNvPr>
            <p:cNvSpPr/>
            <p:nvPr/>
          </p:nvSpPr>
          <p:spPr>
            <a:xfrm>
              <a:off x="5617725" y="4946950"/>
              <a:ext cx="808800" cy="397150"/>
            </a:xfrm>
            <a:custGeom>
              <a:avLst/>
              <a:gdLst/>
              <a:ahLst/>
              <a:cxnLst/>
              <a:rect l="l" t="t" r="r" b="b"/>
              <a:pathLst>
                <a:path w="32352" h="15886" extrusionOk="0">
                  <a:moveTo>
                    <a:pt x="16180" y="0"/>
                  </a:moveTo>
                  <a:cubicBezTo>
                    <a:pt x="16081" y="0"/>
                    <a:pt x="15981" y="1"/>
                    <a:pt x="15882" y="3"/>
                  </a:cubicBezTo>
                  <a:cubicBezTo>
                    <a:pt x="7177" y="160"/>
                    <a:pt x="158" y="7181"/>
                    <a:pt x="0" y="15886"/>
                  </a:cubicBezTo>
                  <a:lnTo>
                    <a:pt x="510" y="15886"/>
                  </a:lnTo>
                  <a:cubicBezTo>
                    <a:pt x="668" y="7338"/>
                    <a:pt x="7648" y="517"/>
                    <a:pt x="16161" y="517"/>
                  </a:cubicBezTo>
                  <a:cubicBezTo>
                    <a:pt x="16259" y="517"/>
                    <a:pt x="16356" y="518"/>
                    <a:pt x="16454" y="520"/>
                  </a:cubicBezTo>
                  <a:cubicBezTo>
                    <a:pt x="24875" y="675"/>
                    <a:pt x="31664" y="7465"/>
                    <a:pt x="31819" y="15886"/>
                  </a:cubicBezTo>
                  <a:lnTo>
                    <a:pt x="32351" y="15886"/>
                  </a:lnTo>
                  <a:cubicBezTo>
                    <a:pt x="32191" y="7051"/>
                    <a:pt x="24979" y="0"/>
                    <a:pt x="16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5256;p108">
              <a:extLst>
                <a:ext uri="{FF2B5EF4-FFF2-40B4-BE49-F238E27FC236}">
                  <a16:creationId xmlns:a16="http://schemas.microsoft.com/office/drawing/2014/main" id="{B1126DD3-6223-4880-9543-DF2FC82729FD}"/>
                </a:ext>
              </a:extLst>
            </p:cNvPr>
            <p:cNvSpPr/>
            <p:nvPr/>
          </p:nvSpPr>
          <p:spPr>
            <a:xfrm>
              <a:off x="6358725" y="5303525"/>
              <a:ext cx="126025" cy="121250"/>
            </a:xfrm>
            <a:custGeom>
              <a:avLst/>
              <a:gdLst/>
              <a:ahLst/>
              <a:cxnLst/>
              <a:rect l="l" t="t" r="r" b="b"/>
              <a:pathLst>
                <a:path w="5041" h="4850" extrusionOk="0">
                  <a:moveTo>
                    <a:pt x="2425" y="0"/>
                  </a:moveTo>
                  <a:cubicBezTo>
                    <a:pt x="1087" y="4"/>
                    <a:pt x="3" y="1087"/>
                    <a:pt x="0" y="2425"/>
                  </a:cubicBezTo>
                  <a:cubicBezTo>
                    <a:pt x="0" y="3406"/>
                    <a:pt x="590" y="4290"/>
                    <a:pt x="1497" y="4665"/>
                  </a:cubicBezTo>
                  <a:cubicBezTo>
                    <a:pt x="1797" y="4789"/>
                    <a:pt x="2112" y="4850"/>
                    <a:pt x="2424" y="4850"/>
                  </a:cubicBezTo>
                  <a:cubicBezTo>
                    <a:pt x="3055" y="4850"/>
                    <a:pt x="3675" y="4603"/>
                    <a:pt x="4138" y="4140"/>
                  </a:cubicBezTo>
                  <a:cubicBezTo>
                    <a:pt x="4831" y="3446"/>
                    <a:pt x="5040" y="2404"/>
                    <a:pt x="4664" y="1497"/>
                  </a:cubicBezTo>
                  <a:cubicBezTo>
                    <a:pt x="4289" y="592"/>
                    <a:pt x="3405" y="0"/>
                    <a:pt x="2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5257;p108">
              <a:extLst>
                <a:ext uri="{FF2B5EF4-FFF2-40B4-BE49-F238E27FC236}">
                  <a16:creationId xmlns:a16="http://schemas.microsoft.com/office/drawing/2014/main" id="{473C81A1-665A-4363-A110-FF4023D4B344}"/>
                </a:ext>
              </a:extLst>
            </p:cNvPr>
            <p:cNvSpPr/>
            <p:nvPr/>
          </p:nvSpPr>
          <p:spPr>
            <a:xfrm>
              <a:off x="5560000" y="5295175"/>
              <a:ext cx="121325" cy="121375"/>
            </a:xfrm>
            <a:custGeom>
              <a:avLst/>
              <a:gdLst/>
              <a:ahLst/>
              <a:cxnLst/>
              <a:rect l="l" t="t" r="r" b="b"/>
              <a:pathLst>
                <a:path w="4853" h="4855" extrusionOk="0">
                  <a:moveTo>
                    <a:pt x="2427" y="0"/>
                  </a:moveTo>
                  <a:cubicBezTo>
                    <a:pt x="1089" y="0"/>
                    <a:pt x="3" y="1085"/>
                    <a:pt x="1" y="2424"/>
                  </a:cubicBezTo>
                  <a:lnTo>
                    <a:pt x="1" y="2430"/>
                  </a:lnTo>
                  <a:cubicBezTo>
                    <a:pt x="3" y="3770"/>
                    <a:pt x="1090" y="4854"/>
                    <a:pt x="2429" y="4854"/>
                  </a:cubicBezTo>
                  <a:cubicBezTo>
                    <a:pt x="3768" y="4853"/>
                    <a:pt x="4852" y="3766"/>
                    <a:pt x="4852" y="2427"/>
                  </a:cubicBezTo>
                  <a:cubicBezTo>
                    <a:pt x="4852" y="1087"/>
                    <a:pt x="3768" y="0"/>
                    <a:pt x="2429" y="0"/>
                  </a:cubicBezTo>
                  <a:cubicBezTo>
                    <a:pt x="2428" y="0"/>
                    <a:pt x="2428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5258;p108">
              <a:extLst>
                <a:ext uri="{FF2B5EF4-FFF2-40B4-BE49-F238E27FC236}">
                  <a16:creationId xmlns:a16="http://schemas.microsoft.com/office/drawing/2014/main" id="{4BAA78A0-175E-4CBC-BFFA-9A6C7F999F0D}"/>
                </a:ext>
              </a:extLst>
            </p:cNvPr>
            <p:cNvSpPr/>
            <p:nvPr/>
          </p:nvSpPr>
          <p:spPr>
            <a:xfrm>
              <a:off x="5621050" y="5240925"/>
              <a:ext cx="786075" cy="6800"/>
            </a:xfrm>
            <a:custGeom>
              <a:avLst/>
              <a:gdLst/>
              <a:ahLst/>
              <a:cxnLst/>
              <a:rect l="l" t="t" r="r" b="b"/>
              <a:pathLst>
                <a:path w="31443" h="272" extrusionOk="0">
                  <a:moveTo>
                    <a:pt x="15721" y="0"/>
                  </a:moveTo>
                  <a:cubicBezTo>
                    <a:pt x="7039" y="0"/>
                    <a:pt x="0" y="59"/>
                    <a:pt x="0" y="133"/>
                  </a:cubicBezTo>
                  <a:cubicBezTo>
                    <a:pt x="0" y="208"/>
                    <a:pt x="7039" y="272"/>
                    <a:pt x="15721" y="272"/>
                  </a:cubicBezTo>
                  <a:cubicBezTo>
                    <a:pt x="24403" y="272"/>
                    <a:pt x="31442" y="208"/>
                    <a:pt x="31442" y="133"/>
                  </a:cubicBezTo>
                  <a:cubicBezTo>
                    <a:pt x="31442" y="60"/>
                    <a:pt x="24403" y="0"/>
                    <a:pt x="15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5259;p108">
              <a:extLst>
                <a:ext uri="{FF2B5EF4-FFF2-40B4-BE49-F238E27FC236}">
                  <a16:creationId xmlns:a16="http://schemas.microsoft.com/office/drawing/2014/main" id="{5044510E-E82A-44DA-B840-BBD2F93B7BDC}"/>
                </a:ext>
              </a:extLst>
            </p:cNvPr>
            <p:cNvSpPr/>
            <p:nvPr/>
          </p:nvSpPr>
          <p:spPr>
            <a:xfrm>
              <a:off x="5905475" y="2965000"/>
              <a:ext cx="817650" cy="1089825"/>
            </a:xfrm>
            <a:custGeom>
              <a:avLst/>
              <a:gdLst/>
              <a:ahLst/>
              <a:cxnLst/>
              <a:rect l="l" t="t" r="r" b="b"/>
              <a:pathLst>
                <a:path w="32706" h="43593" extrusionOk="0">
                  <a:moveTo>
                    <a:pt x="6832" y="0"/>
                  </a:moveTo>
                  <a:cubicBezTo>
                    <a:pt x="4935" y="0"/>
                    <a:pt x="3398" y="1539"/>
                    <a:pt x="3398" y="3436"/>
                  </a:cubicBezTo>
                  <a:lnTo>
                    <a:pt x="1" y="43593"/>
                  </a:lnTo>
                  <a:lnTo>
                    <a:pt x="24989" y="43593"/>
                  </a:lnTo>
                  <a:cubicBezTo>
                    <a:pt x="29247" y="43593"/>
                    <a:pt x="32698" y="40141"/>
                    <a:pt x="32698" y="35883"/>
                  </a:cubicBezTo>
                  <a:lnTo>
                    <a:pt x="32698" y="3451"/>
                  </a:lnTo>
                  <a:cubicBezTo>
                    <a:pt x="32706" y="1555"/>
                    <a:pt x="31175" y="10"/>
                    <a:pt x="29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5260;p108">
              <a:extLst>
                <a:ext uri="{FF2B5EF4-FFF2-40B4-BE49-F238E27FC236}">
                  <a16:creationId xmlns:a16="http://schemas.microsoft.com/office/drawing/2014/main" id="{5C62A7B7-A05C-4E2E-977A-A08A8B8B43BD}"/>
                </a:ext>
              </a:extLst>
            </p:cNvPr>
            <p:cNvSpPr/>
            <p:nvPr/>
          </p:nvSpPr>
          <p:spPr>
            <a:xfrm>
              <a:off x="6501875" y="3003950"/>
              <a:ext cx="94125" cy="1045400"/>
            </a:xfrm>
            <a:custGeom>
              <a:avLst/>
              <a:gdLst/>
              <a:ahLst/>
              <a:cxnLst/>
              <a:rect l="l" t="t" r="r" b="b"/>
              <a:pathLst>
                <a:path w="3765" h="41816" extrusionOk="0">
                  <a:moveTo>
                    <a:pt x="3632" y="1"/>
                  </a:moveTo>
                  <a:cubicBezTo>
                    <a:pt x="3612" y="145"/>
                    <a:pt x="3603" y="291"/>
                    <a:pt x="3606" y="437"/>
                  </a:cubicBezTo>
                  <a:cubicBezTo>
                    <a:pt x="3579" y="740"/>
                    <a:pt x="3579" y="1144"/>
                    <a:pt x="3579" y="1675"/>
                  </a:cubicBezTo>
                  <a:cubicBezTo>
                    <a:pt x="3568" y="2781"/>
                    <a:pt x="3542" y="4333"/>
                    <a:pt x="3542" y="6242"/>
                  </a:cubicBezTo>
                  <a:cubicBezTo>
                    <a:pt x="3532" y="10123"/>
                    <a:pt x="3500" y="15440"/>
                    <a:pt x="3500" y="21315"/>
                  </a:cubicBezTo>
                  <a:lnTo>
                    <a:pt x="3500" y="29609"/>
                  </a:lnTo>
                  <a:cubicBezTo>
                    <a:pt x="3536" y="30811"/>
                    <a:pt x="3504" y="32015"/>
                    <a:pt x="3404" y="33213"/>
                  </a:cubicBezTo>
                  <a:cubicBezTo>
                    <a:pt x="3293" y="34254"/>
                    <a:pt x="3085" y="35280"/>
                    <a:pt x="2781" y="36281"/>
                  </a:cubicBezTo>
                  <a:cubicBezTo>
                    <a:pt x="2352" y="37738"/>
                    <a:pt x="1730" y="39131"/>
                    <a:pt x="932" y="40423"/>
                  </a:cubicBezTo>
                  <a:cubicBezTo>
                    <a:pt x="644" y="40881"/>
                    <a:pt x="410" y="41225"/>
                    <a:pt x="240" y="41454"/>
                  </a:cubicBezTo>
                  <a:lnTo>
                    <a:pt x="59" y="41721"/>
                  </a:lnTo>
                  <a:cubicBezTo>
                    <a:pt x="35" y="41749"/>
                    <a:pt x="16" y="41781"/>
                    <a:pt x="0" y="41815"/>
                  </a:cubicBezTo>
                  <a:cubicBezTo>
                    <a:pt x="101" y="41712"/>
                    <a:pt x="190" y="41599"/>
                    <a:pt x="267" y="41475"/>
                  </a:cubicBezTo>
                  <a:cubicBezTo>
                    <a:pt x="469" y="41257"/>
                    <a:pt x="703" y="40917"/>
                    <a:pt x="1000" y="40470"/>
                  </a:cubicBezTo>
                  <a:cubicBezTo>
                    <a:pt x="2419" y="38294"/>
                    <a:pt x="3312" y="35817"/>
                    <a:pt x="3611" y="33235"/>
                  </a:cubicBezTo>
                  <a:cubicBezTo>
                    <a:pt x="3722" y="32030"/>
                    <a:pt x="3765" y="30820"/>
                    <a:pt x="3739" y="29609"/>
                  </a:cubicBezTo>
                  <a:lnTo>
                    <a:pt x="3739" y="21315"/>
                  </a:lnTo>
                  <a:cubicBezTo>
                    <a:pt x="3722" y="15440"/>
                    <a:pt x="3696" y="10123"/>
                    <a:pt x="3696" y="6242"/>
                  </a:cubicBezTo>
                  <a:cubicBezTo>
                    <a:pt x="3658" y="4333"/>
                    <a:pt x="3658" y="2781"/>
                    <a:pt x="3658" y="1675"/>
                  </a:cubicBezTo>
                  <a:cubicBezTo>
                    <a:pt x="3632" y="1154"/>
                    <a:pt x="3632" y="740"/>
                    <a:pt x="3632" y="437"/>
                  </a:cubicBezTo>
                  <a:cubicBezTo>
                    <a:pt x="3644" y="291"/>
                    <a:pt x="3644" y="145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5261;p108">
              <a:extLst>
                <a:ext uri="{FF2B5EF4-FFF2-40B4-BE49-F238E27FC236}">
                  <a16:creationId xmlns:a16="http://schemas.microsoft.com/office/drawing/2014/main" id="{945A9E6B-D601-46C1-9723-62286E17CDB5}"/>
                </a:ext>
              </a:extLst>
            </p:cNvPr>
            <p:cNvSpPr/>
            <p:nvPr/>
          </p:nvSpPr>
          <p:spPr>
            <a:xfrm>
              <a:off x="6161475" y="4048025"/>
              <a:ext cx="492875" cy="49850"/>
            </a:xfrm>
            <a:custGeom>
              <a:avLst/>
              <a:gdLst/>
              <a:ahLst/>
              <a:cxnLst/>
              <a:rect l="l" t="t" r="r" b="b"/>
              <a:pathLst>
                <a:path w="19715" h="1994" extrusionOk="0">
                  <a:moveTo>
                    <a:pt x="2962" y="0"/>
                  </a:moveTo>
                  <a:lnTo>
                    <a:pt x="798" y="26"/>
                  </a:lnTo>
                  <a:cubicBezTo>
                    <a:pt x="753" y="25"/>
                    <a:pt x="709" y="25"/>
                    <a:pt x="664" y="25"/>
                  </a:cubicBezTo>
                  <a:cubicBezTo>
                    <a:pt x="442" y="25"/>
                    <a:pt x="220" y="39"/>
                    <a:pt x="0" y="69"/>
                  </a:cubicBezTo>
                  <a:cubicBezTo>
                    <a:pt x="216" y="101"/>
                    <a:pt x="436" y="118"/>
                    <a:pt x="655" y="118"/>
                  </a:cubicBezTo>
                  <a:cubicBezTo>
                    <a:pt x="688" y="118"/>
                    <a:pt x="722" y="117"/>
                    <a:pt x="755" y="116"/>
                  </a:cubicBezTo>
                  <a:lnTo>
                    <a:pt x="2919" y="176"/>
                  </a:lnTo>
                  <a:cubicBezTo>
                    <a:pt x="4747" y="212"/>
                    <a:pt x="7273" y="260"/>
                    <a:pt x="10065" y="260"/>
                  </a:cubicBezTo>
                  <a:lnTo>
                    <a:pt x="13999" y="287"/>
                  </a:lnTo>
                  <a:cubicBezTo>
                    <a:pt x="14128" y="283"/>
                    <a:pt x="14257" y="282"/>
                    <a:pt x="14386" y="282"/>
                  </a:cubicBezTo>
                  <a:cubicBezTo>
                    <a:pt x="15327" y="282"/>
                    <a:pt x="16267" y="380"/>
                    <a:pt x="17189" y="574"/>
                  </a:cubicBezTo>
                  <a:cubicBezTo>
                    <a:pt x="17882" y="746"/>
                    <a:pt x="18533" y="1056"/>
                    <a:pt x="19103" y="1489"/>
                  </a:cubicBezTo>
                  <a:cubicBezTo>
                    <a:pt x="19507" y="1792"/>
                    <a:pt x="19714" y="1994"/>
                    <a:pt x="19714" y="1994"/>
                  </a:cubicBezTo>
                  <a:cubicBezTo>
                    <a:pt x="19680" y="1932"/>
                    <a:pt x="19637" y="1876"/>
                    <a:pt x="19586" y="1829"/>
                  </a:cubicBezTo>
                  <a:cubicBezTo>
                    <a:pt x="19461" y="1676"/>
                    <a:pt x="19320" y="1535"/>
                    <a:pt x="19167" y="1409"/>
                  </a:cubicBezTo>
                  <a:cubicBezTo>
                    <a:pt x="18606" y="933"/>
                    <a:pt x="17946" y="588"/>
                    <a:pt x="17236" y="399"/>
                  </a:cubicBezTo>
                  <a:cubicBezTo>
                    <a:pt x="16268" y="164"/>
                    <a:pt x="15276" y="46"/>
                    <a:pt x="14281" y="46"/>
                  </a:cubicBezTo>
                  <a:cubicBezTo>
                    <a:pt x="14203" y="46"/>
                    <a:pt x="14124" y="46"/>
                    <a:pt x="14046" y="48"/>
                  </a:cubicBezTo>
                  <a:cubicBezTo>
                    <a:pt x="12840" y="0"/>
                    <a:pt x="11510" y="0"/>
                    <a:pt x="10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5262;p108">
              <a:extLst>
                <a:ext uri="{FF2B5EF4-FFF2-40B4-BE49-F238E27FC236}">
                  <a16:creationId xmlns:a16="http://schemas.microsoft.com/office/drawing/2014/main" id="{53E3B660-4E5C-4D44-BFB3-2D700E297BD7}"/>
                </a:ext>
              </a:extLst>
            </p:cNvPr>
            <p:cNvSpPr/>
            <p:nvPr/>
          </p:nvSpPr>
          <p:spPr>
            <a:xfrm>
              <a:off x="5460875" y="2192500"/>
              <a:ext cx="394925" cy="482450"/>
            </a:xfrm>
            <a:custGeom>
              <a:avLst/>
              <a:gdLst/>
              <a:ahLst/>
              <a:cxnLst/>
              <a:rect l="l" t="t" r="r" b="b"/>
              <a:pathLst>
                <a:path w="15797" h="19298" extrusionOk="0">
                  <a:moveTo>
                    <a:pt x="5003" y="1"/>
                  </a:moveTo>
                  <a:cubicBezTo>
                    <a:pt x="4265" y="2271"/>
                    <a:pt x="3520" y="4589"/>
                    <a:pt x="3573" y="6976"/>
                  </a:cubicBezTo>
                  <a:cubicBezTo>
                    <a:pt x="3573" y="8077"/>
                    <a:pt x="3775" y="9262"/>
                    <a:pt x="3232" y="10219"/>
                  </a:cubicBezTo>
                  <a:cubicBezTo>
                    <a:pt x="2854" y="10889"/>
                    <a:pt x="2169" y="11330"/>
                    <a:pt x="1663" y="11889"/>
                  </a:cubicBezTo>
                  <a:cubicBezTo>
                    <a:pt x="343" y="13330"/>
                    <a:pt x="1" y="15417"/>
                    <a:pt x="792" y="17205"/>
                  </a:cubicBezTo>
                  <a:cubicBezTo>
                    <a:pt x="1051" y="17820"/>
                    <a:pt x="1490" y="18343"/>
                    <a:pt x="2052" y="18704"/>
                  </a:cubicBezTo>
                  <a:cubicBezTo>
                    <a:pt x="2730" y="19054"/>
                    <a:pt x="3482" y="19236"/>
                    <a:pt x="4245" y="19236"/>
                  </a:cubicBezTo>
                  <a:cubicBezTo>
                    <a:pt x="4248" y="19236"/>
                    <a:pt x="4250" y="19236"/>
                    <a:pt x="4253" y="19236"/>
                  </a:cubicBezTo>
                  <a:cubicBezTo>
                    <a:pt x="4959" y="19277"/>
                    <a:pt x="5667" y="19297"/>
                    <a:pt x="6374" y="19297"/>
                  </a:cubicBezTo>
                  <a:cubicBezTo>
                    <a:pt x="8204" y="19297"/>
                    <a:pt x="10033" y="19161"/>
                    <a:pt x="11845" y="18890"/>
                  </a:cubicBezTo>
                  <a:cubicBezTo>
                    <a:pt x="13047" y="18710"/>
                    <a:pt x="14344" y="18413"/>
                    <a:pt x="15083" y="17450"/>
                  </a:cubicBezTo>
                  <a:cubicBezTo>
                    <a:pt x="15747" y="16594"/>
                    <a:pt x="15796" y="15419"/>
                    <a:pt x="15758" y="14334"/>
                  </a:cubicBezTo>
                  <a:cubicBezTo>
                    <a:pt x="15602" y="10205"/>
                    <a:pt x="14586" y="6155"/>
                    <a:pt x="12775" y="2441"/>
                  </a:cubicBez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5263;p108">
              <a:extLst>
                <a:ext uri="{FF2B5EF4-FFF2-40B4-BE49-F238E27FC236}">
                  <a16:creationId xmlns:a16="http://schemas.microsoft.com/office/drawing/2014/main" id="{A15F6544-DF03-4979-8EEA-EB9663A8103F}"/>
                </a:ext>
              </a:extLst>
            </p:cNvPr>
            <p:cNvSpPr/>
            <p:nvPr/>
          </p:nvSpPr>
          <p:spPr>
            <a:xfrm>
              <a:off x="5804975" y="2106925"/>
              <a:ext cx="538875" cy="666000"/>
            </a:xfrm>
            <a:custGeom>
              <a:avLst/>
              <a:gdLst/>
              <a:ahLst/>
              <a:cxnLst/>
              <a:rect l="l" t="t" r="r" b="b"/>
              <a:pathLst>
                <a:path w="21555" h="26640" extrusionOk="0">
                  <a:moveTo>
                    <a:pt x="8396" y="0"/>
                  </a:moveTo>
                  <a:lnTo>
                    <a:pt x="8396" y="0"/>
                  </a:lnTo>
                  <a:cubicBezTo>
                    <a:pt x="5838" y="2669"/>
                    <a:pt x="4111" y="6035"/>
                    <a:pt x="2920" y="9527"/>
                  </a:cubicBezTo>
                  <a:cubicBezTo>
                    <a:pt x="1814" y="13053"/>
                    <a:pt x="967" y="16655"/>
                    <a:pt x="384" y="20305"/>
                  </a:cubicBezTo>
                  <a:cubicBezTo>
                    <a:pt x="176" y="21447"/>
                    <a:pt x="1" y="22761"/>
                    <a:pt x="734" y="23664"/>
                  </a:cubicBezTo>
                  <a:cubicBezTo>
                    <a:pt x="1269" y="24216"/>
                    <a:pt x="1956" y="24598"/>
                    <a:pt x="2708" y="24759"/>
                  </a:cubicBezTo>
                  <a:cubicBezTo>
                    <a:pt x="6736" y="26007"/>
                    <a:pt x="10926" y="26640"/>
                    <a:pt x="15137" y="26640"/>
                  </a:cubicBezTo>
                  <a:cubicBezTo>
                    <a:pt x="15752" y="26640"/>
                    <a:pt x="16367" y="26626"/>
                    <a:pt x="16982" y="26599"/>
                  </a:cubicBezTo>
                  <a:cubicBezTo>
                    <a:pt x="17024" y="26600"/>
                    <a:pt x="17065" y="26601"/>
                    <a:pt x="17106" y="26601"/>
                  </a:cubicBezTo>
                  <a:cubicBezTo>
                    <a:pt x="18042" y="26601"/>
                    <a:pt x="18970" y="26420"/>
                    <a:pt x="19837" y="26067"/>
                  </a:cubicBezTo>
                  <a:cubicBezTo>
                    <a:pt x="20757" y="25674"/>
                    <a:pt x="21392" y="24817"/>
                    <a:pt x="21502" y="23824"/>
                  </a:cubicBezTo>
                  <a:cubicBezTo>
                    <a:pt x="21554" y="22606"/>
                    <a:pt x="20566" y="21618"/>
                    <a:pt x="19604" y="20868"/>
                  </a:cubicBezTo>
                  <a:cubicBezTo>
                    <a:pt x="18641" y="20119"/>
                    <a:pt x="17551" y="19336"/>
                    <a:pt x="17269" y="18146"/>
                  </a:cubicBezTo>
                  <a:cubicBezTo>
                    <a:pt x="16988" y="16955"/>
                    <a:pt x="17551" y="15524"/>
                    <a:pt x="16903" y="14541"/>
                  </a:cubicBezTo>
                  <a:cubicBezTo>
                    <a:pt x="16253" y="13557"/>
                    <a:pt x="14876" y="13563"/>
                    <a:pt x="13819" y="12920"/>
                  </a:cubicBezTo>
                  <a:cubicBezTo>
                    <a:pt x="12761" y="12276"/>
                    <a:pt x="12240" y="11026"/>
                    <a:pt x="11947" y="9824"/>
                  </a:cubicBezTo>
                  <a:cubicBezTo>
                    <a:pt x="11654" y="8624"/>
                    <a:pt x="11528" y="7358"/>
                    <a:pt x="10959" y="6257"/>
                  </a:cubicBezTo>
                  <a:cubicBezTo>
                    <a:pt x="10584" y="5532"/>
                    <a:pt x="9948" y="4883"/>
                    <a:pt x="9210" y="4586"/>
                  </a:cubicBezTo>
                  <a:lnTo>
                    <a:pt x="9210" y="4586"/>
                  </a:lnTo>
                  <a:cubicBezTo>
                    <a:pt x="9400" y="4545"/>
                    <a:pt x="9585" y="4474"/>
                    <a:pt x="9757" y="4373"/>
                  </a:cubicBezTo>
                  <a:cubicBezTo>
                    <a:pt x="10294" y="4062"/>
                    <a:pt x="10641" y="3503"/>
                    <a:pt x="10685" y="2884"/>
                  </a:cubicBezTo>
                  <a:cubicBezTo>
                    <a:pt x="10729" y="2263"/>
                    <a:pt x="10462" y="1662"/>
                    <a:pt x="9974" y="1278"/>
                  </a:cubicBezTo>
                  <a:cubicBezTo>
                    <a:pt x="9638" y="1013"/>
                    <a:pt x="9228" y="874"/>
                    <a:pt x="8812" y="874"/>
                  </a:cubicBezTo>
                  <a:cubicBezTo>
                    <a:pt x="8623" y="874"/>
                    <a:pt x="8433" y="903"/>
                    <a:pt x="8247" y="961"/>
                  </a:cubicBezTo>
                  <a:lnTo>
                    <a:pt x="8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5264;p108">
              <a:extLst>
                <a:ext uri="{FF2B5EF4-FFF2-40B4-BE49-F238E27FC236}">
                  <a16:creationId xmlns:a16="http://schemas.microsoft.com/office/drawing/2014/main" id="{B4C315CF-D728-4FB9-B205-220042053DCB}"/>
                </a:ext>
              </a:extLst>
            </p:cNvPr>
            <p:cNvSpPr/>
            <p:nvPr/>
          </p:nvSpPr>
          <p:spPr>
            <a:xfrm>
              <a:off x="4902225" y="2526875"/>
              <a:ext cx="1431125" cy="1168950"/>
            </a:xfrm>
            <a:custGeom>
              <a:avLst/>
              <a:gdLst/>
              <a:ahLst/>
              <a:cxnLst/>
              <a:rect l="l" t="t" r="r" b="b"/>
              <a:pathLst>
                <a:path w="57245" h="46758" extrusionOk="0">
                  <a:moveTo>
                    <a:pt x="26382" y="15351"/>
                  </a:moveTo>
                  <a:lnTo>
                    <a:pt x="26382" y="15351"/>
                  </a:lnTo>
                  <a:cubicBezTo>
                    <a:pt x="26382" y="15351"/>
                    <a:pt x="26292" y="15490"/>
                    <a:pt x="26158" y="15776"/>
                  </a:cubicBezTo>
                  <a:cubicBezTo>
                    <a:pt x="26118" y="15716"/>
                    <a:pt x="26086" y="15650"/>
                    <a:pt x="26063" y="15580"/>
                  </a:cubicBezTo>
                  <a:lnTo>
                    <a:pt x="26382" y="15351"/>
                  </a:lnTo>
                  <a:close/>
                  <a:moveTo>
                    <a:pt x="31632" y="1"/>
                  </a:moveTo>
                  <a:cubicBezTo>
                    <a:pt x="29438" y="1"/>
                    <a:pt x="25087" y="473"/>
                    <a:pt x="22081" y="3862"/>
                  </a:cubicBezTo>
                  <a:cubicBezTo>
                    <a:pt x="21225" y="4830"/>
                    <a:pt x="20326" y="5829"/>
                    <a:pt x="19422" y="6813"/>
                  </a:cubicBezTo>
                  <a:lnTo>
                    <a:pt x="9533" y="17159"/>
                  </a:lnTo>
                  <a:lnTo>
                    <a:pt x="8470" y="4181"/>
                  </a:lnTo>
                  <a:lnTo>
                    <a:pt x="1" y="5511"/>
                  </a:lnTo>
                  <a:lnTo>
                    <a:pt x="1181" y="21806"/>
                  </a:lnTo>
                  <a:cubicBezTo>
                    <a:pt x="1395" y="24450"/>
                    <a:pt x="3151" y="26718"/>
                    <a:pt x="5658" y="27585"/>
                  </a:cubicBezTo>
                  <a:cubicBezTo>
                    <a:pt x="6194" y="27754"/>
                    <a:pt x="6733" y="27831"/>
                    <a:pt x="7273" y="27831"/>
                  </a:cubicBezTo>
                  <a:cubicBezTo>
                    <a:pt x="8580" y="27831"/>
                    <a:pt x="9897" y="27384"/>
                    <a:pt x="11214" y="26730"/>
                  </a:cubicBezTo>
                  <a:cubicBezTo>
                    <a:pt x="16148" y="24273"/>
                    <a:pt x="25394" y="16447"/>
                    <a:pt x="26101" y="15846"/>
                  </a:cubicBezTo>
                  <a:lnTo>
                    <a:pt x="26101" y="15846"/>
                  </a:lnTo>
                  <a:cubicBezTo>
                    <a:pt x="25350" y="17319"/>
                    <a:pt x="24915" y="18932"/>
                    <a:pt x="24825" y="20583"/>
                  </a:cubicBezTo>
                  <a:cubicBezTo>
                    <a:pt x="24825" y="23283"/>
                    <a:pt x="27594" y="25304"/>
                    <a:pt x="27594" y="25304"/>
                  </a:cubicBezTo>
                  <a:lnTo>
                    <a:pt x="28488" y="33491"/>
                  </a:lnTo>
                  <a:lnTo>
                    <a:pt x="25627" y="46758"/>
                  </a:lnTo>
                  <a:lnTo>
                    <a:pt x="55401" y="45561"/>
                  </a:lnTo>
                  <a:cubicBezTo>
                    <a:pt x="54904" y="41107"/>
                    <a:pt x="53404" y="36825"/>
                    <a:pt x="51014" y="33035"/>
                  </a:cubicBezTo>
                  <a:lnTo>
                    <a:pt x="51566" y="19174"/>
                  </a:lnTo>
                  <a:lnTo>
                    <a:pt x="57245" y="19174"/>
                  </a:lnTo>
                  <a:lnTo>
                    <a:pt x="55230" y="9045"/>
                  </a:lnTo>
                  <a:cubicBezTo>
                    <a:pt x="53742" y="762"/>
                    <a:pt x="42125" y="193"/>
                    <a:pt x="42125" y="193"/>
                  </a:cubicBezTo>
                  <a:lnTo>
                    <a:pt x="33006" y="71"/>
                  </a:lnTo>
                  <a:cubicBezTo>
                    <a:pt x="33006" y="71"/>
                    <a:pt x="32481" y="1"/>
                    <a:pt x="31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5265;p108">
              <a:extLst>
                <a:ext uri="{FF2B5EF4-FFF2-40B4-BE49-F238E27FC236}">
                  <a16:creationId xmlns:a16="http://schemas.microsoft.com/office/drawing/2014/main" id="{4BB85852-6BEE-4E0F-BABC-27739B348D26}"/>
                </a:ext>
              </a:extLst>
            </p:cNvPr>
            <p:cNvSpPr/>
            <p:nvPr/>
          </p:nvSpPr>
          <p:spPr>
            <a:xfrm>
              <a:off x="5594225" y="3400250"/>
              <a:ext cx="312500" cy="272675"/>
            </a:xfrm>
            <a:custGeom>
              <a:avLst/>
              <a:gdLst/>
              <a:ahLst/>
              <a:cxnLst/>
              <a:rect l="l" t="t" r="r" b="b"/>
              <a:pathLst>
                <a:path w="12500" h="10907" extrusionOk="0">
                  <a:moveTo>
                    <a:pt x="3745" y="1"/>
                  </a:moveTo>
                  <a:cubicBezTo>
                    <a:pt x="3470" y="1"/>
                    <a:pt x="3218" y="206"/>
                    <a:pt x="3264" y="497"/>
                  </a:cubicBezTo>
                  <a:cubicBezTo>
                    <a:pt x="3334" y="933"/>
                    <a:pt x="4274" y="1954"/>
                    <a:pt x="5763" y="2486"/>
                  </a:cubicBezTo>
                  <a:cubicBezTo>
                    <a:pt x="7252" y="3018"/>
                    <a:pt x="4885" y="3788"/>
                    <a:pt x="4030" y="4081"/>
                  </a:cubicBezTo>
                  <a:cubicBezTo>
                    <a:pt x="3174" y="4374"/>
                    <a:pt x="568" y="5389"/>
                    <a:pt x="457" y="5719"/>
                  </a:cubicBezTo>
                  <a:cubicBezTo>
                    <a:pt x="340" y="6061"/>
                    <a:pt x="554" y="6302"/>
                    <a:pt x="993" y="6302"/>
                  </a:cubicBezTo>
                  <a:cubicBezTo>
                    <a:pt x="1174" y="6302"/>
                    <a:pt x="1392" y="6262"/>
                    <a:pt x="1642" y="6170"/>
                  </a:cubicBezTo>
                  <a:cubicBezTo>
                    <a:pt x="2307" y="5926"/>
                    <a:pt x="4028" y="5427"/>
                    <a:pt x="4828" y="5427"/>
                  </a:cubicBezTo>
                  <a:cubicBezTo>
                    <a:pt x="5058" y="5427"/>
                    <a:pt x="5212" y="5468"/>
                    <a:pt x="5242" y="5569"/>
                  </a:cubicBezTo>
                  <a:cubicBezTo>
                    <a:pt x="5375" y="6022"/>
                    <a:pt x="988" y="7431"/>
                    <a:pt x="988" y="7431"/>
                  </a:cubicBezTo>
                  <a:cubicBezTo>
                    <a:pt x="988" y="7431"/>
                    <a:pt x="1" y="7579"/>
                    <a:pt x="149" y="8111"/>
                  </a:cubicBezTo>
                  <a:cubicBezTo>
                    <a:pt x="203" y="8307"/>
                    <a:pt x="436" y="8386"/>
                    <a:pt x="777" y="8386"/>
                  </a:cubicBezTo>
                  <a:cubicBezTo>
                    <a:pt x="2099" y="8386"/>
                    <a:pt x="5037" y="7196"/>
                    <a:pt x="5379" y="7047"/>
                  </a:cubicBezTo>
                  <a:cubicBezTo>
                    <a:pt x="5415" y="7031"/>
                    <a:pt x="5449" y="7024"/>
                    <a:pt x="5480" y="7024"/>
                  </a:cubicBezTo>
                  <a:cubicBezTo>
                    <a:pt x="5715" y="7024"/>
                    <a:pt x="5824" y="7414"/>
                    <a:pt x="5524" y="7526"/>
                  </a:cubicBezTo>
                  <a:cubicBezTo>
                    <a:pt x="5183" y="7654"/>
                    <a:pt x="1116" y="8834"/>
                    <a:pt x="1376" y="9812"/>
                  </a:cubicBezTo>
                  <a:cubicBezTo>
                    <a:pt x="1405" y="9920"/>
                    <a:pt x="1504" y="9967"/>
                    <a:pt x="1656" y="9967"/>
                  </a:cubicBezTo>
                  <a:cubicBezTo>
                    <a:pt x="2501" y="9967"/>
                    <a:pt x="4978" y="8537"/>
                    <a:pt x="5958" y="8537"/>
                  </a:cubicBezTo>
                  <a:cubicBezTo>
                    <a:pt x="6015" y="8537"/>
                    <a:pt x="6067" y="8542"/>
                    <a:pt x="6113" y="8552"/>
                  </a:cubicBezTo>
                  <a:cubicBezTo>
                    <a:pt x="7097" y="8770"/>
                    <a:pt x="3231" y="9972"/>
                    <a:pt x="3455" y="10679"/>
                  </a:cubicBezTo>
                  <a:cubicBezTo>
                    <a:pt x="3489" y="10802"/>
                    <a:pt x="3524" y="10906"/>
                    <a:pt x="3721" y="10906"/>
                  </a:cubicBezTo>
                  <a:cubicBezTo>
                    <a:pt x="3983" y="10906"/>
                    <a:pt x="4531" y="10721"/>
                    <a:pt x="5746" y="10147"/>
                  </a:cubicBezTo>
                  <a:cubicBezTo>
                    <a:pt x="7404" y="9259"/>
                    <a:pt x="9012" y="8284"/>
                    <a:pt x="10563" y="7224"/>
                  </a:cubicBezTo>
                  <a:lnTo>
                    <a:pt x="12499" y="5894"/>
                  </a:lnTo>
                  <a:lnTo>
                    <a:pt x="10904" y="1704"/>
                  </a:lnTo>
                  <a:lnTo>
                    <a:pt x="7741" y="1470"/>
                  </a:lnTo>
                  <a:cubicBezTo>
                    <a:pt x="7443" y="1449"/>
                    <a:pt x="7113" y="1423"/>
                    <a:pt x="6741" y="1374"/>
                  </a:cubicBezTo>
                  <a:cubicBezTo>
                    <a:pt x="6312" y="1324"/>
                    <a:pt x="5895" y="1200"/>
                    <a:pt x="5507" y="1008"/>
                  </a:cubicBezTo>
                  <a:cubicBezTo>
                    <a:pt x="5015" y="791"/>
                    <a:pt x="4554" y="509"/>
                    <a:pt x="4136" y="168"/>
                  </a:cubicBezTo>
                  <a:cubicBezTo>
                    <a:pt x="4023" y="51"/>
                    <a:pt x="3882" y="1"/>
                    <a:pt x="37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5266;p108">
              <a:extLst>
                <a:ext uri="{FF2B5EF4-FFF2-40B4-BE49-F238E27FC236}">
                  <a16:creationId xmlns:a16="http://schemas.microsoft.com/office/drawing/2014/main" id="{EB8F6EA8-EA6A-408C-B8DF-946E1499D0D2}"/>
                </a:ext>
              </a:extLst>
            </p:cNvPr>
            <p:cNvSpPr/>
            <p:nvPr/>
          </p:nvSpPr>
          <p:spPr>
            <a:xfrm>
              <a:off x="5794725" y="2624800"/>
              <a:ext cx="632925" cy="986475"/>
            </a:xfrm>
            <a:custGeom>
              <a:avLst/>
              <a:gdLst/>
              <a:ahLst/>
              <a:cxnLst/>
              <a:rect l="l" t="t" r="r" b="b"/>
              <a:pathLst>
                <a:path w="25317" h="39459" extrusionOk="0">
                  <a:moveTo>
                    <a:pt x="15669" y="0"/>
                  </a:moveTo>
                  <a:cubicBezTo>
                    <a:pt x="13068" y="0"/>
                    <a:pt x="11711" y="1798"/>
                    <a:pt x="11043" y="3587"/>
                  </a:cubicBezTo>
                  <a:cubicBezTo>
                    <a:pt x="10314" y="5538"/>
                    <a:pt x="10564" y="7574"/>
                    <a:pt x="11150" y="9578"/>
                  </a:cubicBezTo>
                  <a:lnTo>
                    <a:pt x="14701" y="22738"/>
                  </a:lnTo>
                  <a:lnTo>
                    <a:pt x="1" y="32377"/>
                  </a:lnTo>
                  <a:lnTo>
                    <a:pt x="2738" y="39459"/>
                  </a:lnTo>
                  <a:lnTo>
                    <a:pt x="19492" y="30420"/>
                  </a:lnTo>
                  <a:cubicBezTo>
                    <a:pt x="23194" y="29188"/>
                    <a:pt x="25317" y="25307"/>
                    <a:pt x="24357" y="21526"/>
                  </a:cubicBezTo>
                  <a:cubicBezTo>
                    <a:pt x="22873" y="15751"/>
                    <a:pt x="20858" y="7952"/>
                    <a:pt x="20157" y="5650"/>
                  </a:cubicBezTo>
                  <a:cubicBezTo>
                    <a:pt x="19515" y="3440"/>
                    <a:pt x="18205" y="1483"/>
                    <a:pt x="16409" y="46"/>
                  </a:cubicBezTo>
                  <a:cubicBezTo>
                    <a:pt x="16152" y="15"/>
                    <a:pt x="15905" y="0"/>
                    <a:pt x="15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5267;p108">
              <a:extLst>
                <a:ext uri="{FF2B5EF4-FFF2-40B4-BE49-F238E27FC236}">
                  <a16:creationId xmlns:a16="http://schemas.microsoft.com/office/drawing/2014/main" id="{E8ADD428-D4D7-48A0-8546-8021F3A11E24}"/>
                </a:ext>
              </a:extLst>
            </p:cNvPr>
            <p:cNvSpPr/>
            <p:nvPr/>
          </p:nvSpPr>
          <p:spPr>
            <a:xfrm>
              <a:off x="4879875" y="2374000"/>
              <a:ext cx="251075" cy="301675"/>
            </a:xfrm>
            <a:custGeom>
              <a:avLst/>
              <a:gdLst/>
              <a:ahLst/>
              <a:cxnLst/>
              <a:rect l="l" t="t" r="r" b="b"/>
              <a:pathLst>
                <a:path w="10043" h="12067" extrusionOk="0">
                  <a:moveTo>
                    <a:pt x="3679" y="0"/>
                  </a:moveTo>
                  <a:cubicBezTo>
                    <a:pt x="3391" y="0"/>
                    <a:pt x="3112" y="151"/>
                    <a:pt x="3112" y="445"/>
                  </a:cubicBezTo>
                  <a:cubicBezTo>
                    <a:pt x="3218" y="1473"/>
                    <a:pt x="3395" y="2494"/>
                    <a:pt x="3644" y="3496"/>
                  </a:cubicBezTo>
                  <a:lnTo>
                    <a:pt x="3792" y="4437"/>
                  </a:lnTo>
                  <a:cubicBezTo>
                    <a:pt x="3154" y="4754"/>
                    <a:pt x="2593" y="5205"/>
                    <a:pt x="2150" y="5762"/>
                  </a:cubicBezTo>
                  <a:cubicBezTo>
                    <a:pt x="1841" y="6107"/>
                    <a:pt x="0" y="6484"/>
                    <a:pt x="474" y="8813"/>
                  </a:cubicBezTo>
                  <a:lnTo>
                    <a:pt x="1490" y="12066"/>
                  </a:lnTo>
                  <a:lnTo>
                    <a:pt x="8611" y="11046"/>
                  </a:lnTo>
                  <a:cubicBezTo>
                    <a:pt x="8701" y="10595"/>
                    <a:pt x="8769" y="8435"/>
                    <a:pt x="8934" y="7856"/>
                  </a:cubicBezTo>
                  <a:cubicBezTo>
                    <a:pt x="9057" y="7372"/>
                    <a:pt x="9333" y="6761"/>
                    <a:pt x="9466" y="6261"/>
                  </a:cubicBezTo>
                  <a:cubicBezTo>
                    <a:pt x="9759" y="5139"/>
                    <a:pt x="9817" y="4315"/>
                    <a:pt x="9913" y="3847"/>
                  </a:cubicBezTo>
                  <a:cubicBezTo>
                    <a:pt x="10043" y="3227"/>
                    <a:pt x="9729" y="2991"/>
                    <a:pt x="9397" y="2991"/>
                  </a:cubicBezTo>
                  <a:cubicBezTo>
                    <a:pt x="9131" y="2991"/>
                    <a:pt x="8853" y="3142"/>
                    <a:pt x="8780" y="3368"/>
                  </a:cubicBezTo>
                  <a:cubicBezTo>
                    <a:pt x="8615" y="3879"/>
                    <a:pt x="8717" y="4846"/>
                    <a:pt x="7765" y="6485"/>
                  </a:cubicBezTo>
                  <a:cubicBezTo>
                    <a:pt x="7549" y="6856"/>
                    <a:pt x="7335" y="7008"/>
                    <a:pt x="7130" y="7008"/>
                  </a:cubicBezTo>
                  <a:cubicBezTo>
                    <a:pt x="6429" y="7008"/>
                    <a:pt x="5817" y="5251"/>
                    <a:pt x="5500" y="4470"/>
                  </a:cubicBezTo>
                  <a:cubicBezTo>
                    <a:pt x="5192" y="3699"/>
                    <a:pt x="4612" y="1614"/>
                    <a:pt x="4283" y="387"/>
                  </a:cubicBezTo>
                  <a:cubicBezTo>
                    <a:pt x="4214" y="127"/>
                    <a:pt x="3943" y="0"/>
                    <a:pt x="367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5268;p108">
              <a:extLst>
                <a:ext uri="{FF2B5EF4-FFF2-40B4-BE49-F238E27FC236}">
                  <a16:creationId xmlns:a16="http://schemas.microsoft.com/office/drawing/2014/main" id="{D4684FC5-9C5F-4ADF-B48B-B4F4FB360450}"/>
                </a:ext>
              </a:extLst>
            </p:cNvPr>
            <p:cNvSpPr/>
            <p:nvPr/>
          </p:nvSpPr>
          <p:spPr>
            <a:xfrm>
              <a:off x="4897900" y="2533700"/>
              <a:ext cx="54350" cy="83650"/>
            </a:xfrm>
            <a:custGeom>
              <a:avLst/>
              <a:gdLst/>
              <a:ahLst/>
              <a:cxnLst/>
              <a:rect l="l" t="t" r="r" b="b"/>
              <a:pathLst>
                <a:path w="2174" h="3346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258" y="327"/>
                    <a:pt x="1287" y="659"/>
                    <a:pt x="1381" y="975"/>
                  </a:cubicBezTo>
                  <a:cubicBezTo>
                    <a:pt x="1455" y="1339"/>
                    <a:pt x="1565" y="1695"/>
                    <a:pt x="1711" y="2038"/>
                  </a:cubicBezTo>
                  <a:cubicBezTo>
                    <a:pt x="1796" y="2216"/>
                    <a:pt x="1853" y="2405"/>
                    <a:pt x="1880" y="2601"/>
                  </a:cubicBezTo>
                  <a:cubicBezTo>
                    <a:pt x="1908" y="2775"/>
                    <a:pt x="1822" y="2947"/>
                    <a:pt x="1668" y="3032"/>
                  </a:cubicBezTo>
                  <a:cubicBezTo>
                    <a:pt x="1618" y="3045"/>
                    <a:pt x="1568" y="3052"/>
                    <a:pt x="1517" y="3052"/>
                  </a:cubicBezTo>
                  <a:cubicBezTo>
                    <a:pt x="1380" y="3052"/>
                    <a:pt x="1245" y="3004"/>
                    <a:pt x="1136" y="2915"/>
                  </a:cubicBezTo>
                  <a:cubicBezTo>
                    <a:pt x="975" y="2799"/>
                    <a:pt x="836" y="2655"/>
                    <a:pt x="727" y="2489"/>
                  </a:cubicBezTo>
                  <a:cubicBezTo>
                    <a:pt x="532" y="2203"/>
                    <a:pt x="387" y="1885"/>
                    <a:pt x="302" y="1549"/>
                  </a:cubicBezTo>
                  <a:cubicBezTo>
                    <a:pt x="243" y="1221"/>
                    <a:pt x="157" y="899"/>
                    <a:pt x="47" y="586"/>
                  </a:cubicBezTo>
                  <a:lnTo>
                    <a:pt x="47" y="586"/>
                  </a:lnTo>
                  <a:cubicBezTo>
                    <a:pt x="1" y="922"/>
                    <a:pt x="23" y="1263"/>
                    <a:pt x="110" y="1591"/>
                  </a:cubicBezTo>
                  <a:cubicBezTo>
                    <a:pt x="174" y="1968"/>
                    <a:pt x="310" y="2329"/>
                    <a:pt x="514" y="2654"/>
                  </a:cubicBezTo>
                  <a:cubicBezTo>
                    <a:pt x="637" y="2848"/>
                    <a:pt x="796" y="3019"/>
                    <a:pt x="982" y="3154"/>
                  </a:cubicBezTo>
                  <a:cubicBezTo>
                    <a:pt x="1131" y="3279"/>
                    <a:pt x="1318" y="3345"/>
                    <a:pt x="1508" y="3345"/>
                  </a:cubicBezTo>
                  <a:cubicBezTo>
                    <a:pt x="1590" y="3345"/>
                    <a:pt x="1672" y="3333"/>
                    <a:pt x="1752" y="3308"/>
                  </a:cubicBezTo>
                  <a:cubicBezTo>
                    <a:pt x="2019" y="3181"/>
                    <a:pt x="2173" y="2898"/>
                    <a:pt x="2135" y="2606"/>
                  </a:cubicBezTo>
                  <a:cubicBezTo>
                    <a:pt x="2106" y="2379"/>
                    <a:pt x="2034" y="2160"/>
                    <a:pt x="1928" y="1957"/>
                  </a:cubicBezTo>
                  <a:cubicBezTo>
                    <a:pt x="1778" y="1636"/>
                    <a:pt x="1654" y="1303"/>
                    <a:pt x="1556" y="963"/>
                  </a:cubicBezTo>
                  <a:cubicBezTo>
                    <a:pt x="1491" y="637"/>
                    <a:pt x="1405" y="316"/>
                    <a:pt x="13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5269;p108">
              <a:extLst>
                <a:ext uri="{FF2B5EF4-FFF2-40B4-BE49-F238E27FC236}">
                  <a16:creationId xmlns:a16="http://schemas.microsoft.com/office/drawing/2014/main" id="{C265FBA1-66A6-44B4-B177-6B374574DF75}"/>
                </a:ext>
              </a:extLst>
            </p:cNvPr>
            <p:cNvSpPr/>
            <p:nvPr/>
          </p:nvSpPr>
          <p:spPr>
            <a:xfrm>
              <a:off x="4929600" y="2506725"/>
              <a:ext cx="68175" cy="112100"/>
            </a:xfrm>
            <a:custGeom>
              <a:avLst/>
              <a:gdLst/>
              <a:ahLst/>
              <a:cxnLst/>
              <a:rect l="l" t="t" r="r" b="b"/>
              <a:pathLst>
                <a:path w="2727" h="4484" extrusionOk="0">
                  <a:moveTo>
                    <a:pt x="1495" y="0"/>
                  </a:moveTo>
                  <a:lnTo>
                    <a:pt x="1495" y="0"/>
                  </a:lnTo>
                  <a:cubicBezTo>
                    <a:pt x="1552" y="448"/>
                    <a:pt x="1658" y="888"/>
                    <a:pt x="1809" y="1313"/>
                  </a:cubicBezTo>
                  <a:lnTo>
                    <a:pt x="2207" y="2696"/>
                  </a:lnTo>
                  <a:cubicBezTo>
                    <a:pt x="2277" y="2962"/>
                    <a:pt x="2378" y="3233"/>
                    <a:pt x="2431" y="3494"/>
                  </a:cubicBezTo>
                  <a:cubicBezTo>
                    <a:pt x="2511" y="3738"/>
                    <a:pt x="2403" y="4005"/>
                    <a:pt x="2177" y="4127"/>
                  </a:cubicBezTo>
                  <a:cubicBezTo>
                    <a:pt x="2073" y="4181"/>
                    <a:pt x="1960" y="4208"/>
                    <a:pt x="1847" y="4208"/>
                  </a:cubicBezTo>
                  <a:cubicBezTo>
                    <a:pt x="1709" y="4208"/>
                    <a:pt x="1572" y="4168"/>
                    <a:pt x="1453" y="4089"/>
                  </a:cubicBezTo>
                  <a:cubicBezTo>
                    <a:pt x="1235" y="3945"/>
                    <a:pt x="1060" y="3745"/>
                    <a:pt x="948" y="3509"/>
                  </a:cubicBezTo>
                  <a:cubicBezTo>
                    <a:pt x="730" y="3052"/>
                    <a:pt x="617" y="2562"/>
                    <a:pt x="474" y="2180"/>
                  </a:cubicBezTo>
                  <a:cubicBezTo>
                    <a:pt x="360" y="1752"/>
                    <a:pt x="201" y="1337"/>
                    <a:pt x="1" y="941"/>
                  </a:cubicBezTo>
                  <a:lnTo>
                    <a:pt x="1" y="941"/>
                  </a:lnTo>
                  <a:cubicBezTo>
                    <a:pt x="50" y="1383"/>
                    <a:pt x="145" y="1818"/>
                    <a:pt x="288" y="2239"/>
                  </a:cubicBezTo>
                  <a:cubicBezTo>
                    <a:pt x="399" y="2710"/>
                    <a:pt x="542" y="3174"/>
                    <a:pt x="719" y="3627"/>
                  </a:cubicBezTo>
                  <a:cubicBezTo>
                    <a:pt x="843" y="3909"/>
                    <a:pt x="1050" y="4149"/>
                    <a:pt x="1309" y="4317"/>
                  </a:cubicBezTo>
                  <a:cubicBezTo>
                    <a:pt x="1473" y="4428"/>
                    <a:pt x="1663" y="4484"/>
                    <a:pt x="1854" y="4484"/>
                  </a:cubicBezTo>
                  <a:cubicBezTo>
                    <a:pt x="2009" y="4484"/>
                    <a:pt x="2165" y="4446"/>
                    <a:pt x="2308" y="4371"/>
                  </a:cubicBezTo>
                  <a:cubicBezTo>
                    <a:pt x="2476" y="4282"/>
                    <a:pt x="2608" y="4134"/>
                    <a:pt x="2676" y="3956"/>
                  </a:cubicBezTo>
                  <a:cubicBezTo>
                    <a:pt x="2726" y="3782"/>
                    <a:pt x="2726" y="3598"/>
                    <a:pt x="2676" y="3424"/>
                  </a:cubicBezTo>
                  <a:cubicBezTo>
                    <a:pt x="2606" y="3132"/>
                    <a:pt x="2505" y="2861"/>
                    <a:pt x="2430" y="2600"/>
                  </a:cubicBezTo>
                  <a:cubicBezTo>
                    <a:pt x="2265" y="2111"/>
                    <a:pt x="2117" y="1653"/>
                    <a:pt x="1979" y="1234"/>
                  </a:cubicBezTo>
                  <a:cubicBezTo>
                    <a:pt x="1860" y="807"/>
                    <a:pt x="1698" y="394"/>
                    <a:pt x="14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5270;p108">
              <a:extLst>
                <a:ext uri="{FF2B5EF4-FFF2-40B4-BE49-F238E27FC236}">
                  <a16:creationId xmlns:a16="http://schemas.microsoft.com/office/drawing/2014/main" id="{AAC24BDD-F944-4CCC-B3E7-65B20779BB20}"/>
                </a:ext>
              </a:extLst>
            </p:cNvPr>
            <p:cNvSpPr/>
            <p:nvPr/>
          </p:nvSpPr>
          <p:spPr>
            <a:xfrm>
              <a:off x="5109325" y="2953600"/>
              <a:ext cx="32850" cy="77225"/>
            </a:xfrm>
            <a:custGeom>
              <a:avLst/>
              <a:gdLst/>
              <a:ahLst/>
              <a:cxnLst/>
              <a:rect l="l" t="t" r="r" b="b"/>
              <a:pathLst>
                <a:path w="1314" h="3089" extrusionOk="0">
                  <a:moveTo>
                    <a:pt x="1313" y="0"/>
                  </a:moveTo>
                  <a:lnTo>
                    <a:pt x="1313" y="0"/>
                  </a:lnTo>
                  <a:cubicBezTo>
                    <a:pt x="973" y="452"/>
                    <a:pt x="709" y="957"/>
                    <a:pt x="531" y="1493"/>
                  </a:cubicBezTo>
                  <a:cubicBezTo>
                    <a:pt x="270" y="1993"/>
                    <a:pt x="90" y="2533"/>
                    <a:pt x="0" y="3088"/>
                  </a:cubicBezTo>
                  <a:cubicBezTo>
                    <a:pt x="339" y="2637"/>
                    <a:pt x="603" y="2132"/>
                    <a:pt x="781" y="1595"/>
                  </a:cubicBezTo>
                  <a:cubicBezTo>
                    <a:pt x="1043" y="1095"/>
                    <a:pt x="1222" y="556"/>
                    <a:pt x="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5271;p108">
              <a:extLst>
                <a:ext uri="{FF2B5EF4-FFF2-40B4-BE49-F238E27FC236}">
                  <a16:creationId xmlns:a16="http://schemas.microsoft.com/office/drawing/2014/main" id="{B7558C8C-5C4F-4683-9903-014846815CE3}"/>
                </a:ext>
              </a:extLst>
            </p:cNvPr>
            <p:cNvSpPr/>
            <p:nvPr/>
          </p:nvSpPr>
          <p:spPr>
            <a:xfrm>
              <a:off x="5264950" y="2828525"/>
              <a:ext cx="176675" cy="153375"/>
            </a:xfrm>
            <a:custGeom>
              <a:avLst/>
              <a:gdLst/>
              <a:ahLst/>
              <a:cxnLst/>
              <a:rect l="l" t="t" r="r" b="b"/>
              <a:pathLst>
                <a:path w="7067" h="6135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135"/>
                    <a:pt x="30" y="270"/>
                    <a:pt x="59" y="404"/>
                  </a:cubicBezTo>
                  <a:cubicBezTo>
                    <a:pt x="91" y="773"/>
                    <a:pt x="104" y="1144"/>
                    <a:pt x="96" y="1515"/>
                  </a:cubicBezTo>
                  <a:cubicBezTo>
                    <a:pt x="90" y="2090"/>
                    <a:pt x="247" y="2657"/>
                    <a:pt x="549" y="3147"/>
                  </a:cubicBezTo>
                  <a:cubicBezTo>
                    <a:pt x="929" y="3740"/>
                    <a:pt x="1452" y="4227"/>
                    <a:pt x="2069" y="4566"/>
                  </a:cubicBezTo>
                  <a:cubicBezTo>
                    <a:pt x="2674" y="4894"/>
                    <a:pt x="3313" y="5150"/>
                    <a:pt x="3977" y="5333"/>
                  </a:cubicBezTo>
                  <a:lnTo>
                    <a:pt x="5572" y="5784"/>
                  </a:lnTo>
                  <a:cubicBezTo>
                    <a:pt x="6059" y="5943"/>
                    <a:pt x="6559" y="6060"/>
                    <a:pt x="7066" y="6135"/>
                  </a:cubicBezTo>
                  <a:cubicBezTo>
                    <a:pt x="6610" y="5915"/>
                    <a:pt x="6135" y="5734"/>
                    <a:pt x="5647" y="5598"/>
                  </a:cubicBezTo>
                  <a:lnTo>
                    <a:pt x="4052" y="5093"/>
                  </a:lnTo>
                  <a:cubicBezTo>
                    <a:pt x="3413" y="4898"/>
                    <a:pt x="2796" y="4642"/>
                    <a:pt x="2207" y="4328"/>
                  </a:cubicBezTo>
                  <a:cubicBezTo>
                    <a:pt x="1628" y="4010"/>
                    <a:pt x="1133" y="3560"/>
                    <a:pt x="761" y="3015"/>
                  </a:cubicBezTo>
                  <a:cubicBezTo>
                    <a:pt x="469" y="2563"/>
                    <a:pt x="307" y="2041"/>
                    <a:pt x="293" y="1504"/>
                  </a:cubicBezTo>
                  <a:cubicBezTo>
                    <a:pt x="287" y="1127"/>
                    <a:pt x="244" y="751"/>
                    <a:pt x="165" y="383"/>
                  </a:cubicBezTo>
                  <a:cubicBezTo>
                    <a:pt x="96" y="1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5272;p108">
              <a:extLst>
                <a:ext uri="{FF2B5EF4-FFF2-40B4-BE49-F238E27FC236}">
                  <a16:creationId xmlns:a16="http://schemas.microsoft.com/office/drawing/2014/main" id="{A372A2AA-1C12-4BD1-B167-55B791FEEB9E}"/>
                </a:ext>
              </a:extLst>
            </p:cNvPr>
            <p:cNvSpPr/>
            <p:nvPr/>
          </p:nvSpPr>
          <p:spPr>
            <a:xfrm>
              <a:off x="5959550" y="3330225"/>
              <a:ext cx="108500" cy="166875"/>
            </a:xfrm>
            <a:custGeom>
              <a:avLst/>
              <a:gdLst/>
              <a:ahLst/>
              <a:cxnLst/>
              <a:rect l="l" t="t" r="r" b="b"/>
              <a:pathLst>
                <a:path w="4340" h="6675" extrusionOk="0">
                  <a:moveTo>
                    <a:pt x="378" y="1"/>
                  </a:moveTo>
                  <a:cubicBezTo>
                    <a:pt x="360" y="1"/>
                    <a:pt x="343" y="1"/>
                    <a:pt x="325" y="2"/>
                  </a:cubicBezTo>
                  <a:cubicBezTo>
                    <a:pt x="96" y="23"/>
                    <a:pt x="0" y="92"/>
                    <a:pt x="6" y="124"/>
                  </a:cubicBezTo>
                  <a:cubicBezTo>
                    <a:pt x="8" y="134"/>
                    <a:pt x="21" y="138"/>
                    <a:pt x="46" y="138"/>
                  </a:cubicBezTo>
                  <a:cubicBezTo>
                    <a:pt x="96" y="138"/>
                    <a:pt x="191" y="124"/>
                    <a:pt x="325" y="124"/>
                  </a:cubicBezTo>
                  <a:cubicBezTo>
                    <a:pt x="612" y="147"/>
                    <a:pt x="881" y="268"/>
                    <a:pt x="1090" y="465"/>
                  </a:cubicBezTo>
                  <a:cubicBezTo>
                    <a:pt x="1398" y="777"/>
                    <a:pt x="1679" y="1116"/>
                    <a:pt x="1931" y="1475"/>
                  </a:cubicBezTo>
                  <a:cubicBezTo>
                    <a:pt x="2239" y="1879"/>
                    <a:pt x="2568" y="2315"/>
                    <a:pt x="2888" y="2798"/>
                  </a:cubicBezTo>
                  <a:cubicBezTo>
                    <a:pt x="3450" y="3599"/>
                    <a:pt x="3849" y="4502"/>
                    <a:pt x="4062" y="5456"/>
                  </a:cubicBezTo>
                  <a:cubicBezTo>
                    <a:pt x="4196" y="6196"/>
                    <a:pt x="4148" y="6674"/>
                    <a:pt x="4196" y="6674"/>
                  </a:cubicBezTo>
                  <a:cubicBezTo>
                    <a:pt x="4321" y="6268"/>
                    <a:pt x="4340" y="5835"/>
                    <a:pt x="4254" y="5420"/>
                  </a:cubicBezTo>
                  <a:cubicBezTo>
                    <a:pt x="4091" y="4417"/>
                    <a:pt x="3705" y="3464"/>
                    <a:pt x="3122" y="2634"/>
                  </a:cubicBezTo>
                  <a:cubicBezTo>
                    <a:pt x="2792" y="2144"/>
                    <a:pt x="2452" y="1703"/>
                    <a:pt x="2132" y="1310"/>
                  </a:cubicBezTo>
                  <a:cubicBezTo>
                    <a:pt x="1861" y="943"/>
                    <a:pt x="1553" y="604"/>
                    <a:pt x="1212" y="299"/>
                  </a:cubicBezTo>
                  <a:cubicBezTo>
                    <a:pt x="977" y="105"/>
                    <a:pt x="682" y="1"/>
                    <a:pt x="3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5273;p108">
              <a:extLst>
                <a:ext uri="{FF2B5EF4-FFF2-40B4-BE49-F238E27FC236}">
                  <a16:creationId xmlns:a16="http://schemas.microsoft.com/office/drawing/2014/main" id="{051C8D28-A529-408E-9B0A-894C9E2526CF}"/>
                </a:ext>
              </a:extLst>
            </p:cNvPr>
            <p:cNvSpPr/>
            <p:nvPr/>
          </p:nvSpPr>
          <p:spPr>
            <a:xfrm>
              <a:off x="5374475" y="2689700"/>
              <a:ext cx="917825" cy="219075"/>
            </a:xfrm>
            <a:custGeom>
              <a:avLst/>
              <a:gdLst/>
              <a:ahLst/>
              <a:cxnLst/>
              <a:rect l="l" t="t" r="r" b="b"/>
              <a:pathLst>
                <a:path w="36713" h="8763" extrusionOk="0">
                  <a:moveTo>
                    <a:pt x="4097" y="0"/>
                  </a:moveTo>
                  <a:cubicBezTo>
                    <a:pt x="3233" y="0"/>
                    <a:pt x="2369" y="120"/>
                    <a:pt x="1531" y="358"/>
                  </a:cubicBezTo>
                  <a:cubicBezTo>
                    <a:pt x="996" y="502"/>
                    <a:pt x="481" y="716"/>
                    <a:pt x="0" y="991"/>
                  </a:cubicBezTo>
                  <a:cubicBezTo>
                    <a:pt x="1" y="993"/>
                    <a:pt x="3" y="994"/>
                    <a:pt x="7" y="994"/>
                  </a:cubicBezTo>
                  <a:cubicBezTo>
                    <a:pt x="74" y="994"/>
                    <a:pt x="593" y="720"/>
                    <a:pt x="1558" y="460"/>
                  </a:cubicBezTo>
                  <a:cubicBezTo>
                    <a:pt x="2330" y="265"/>
                    <a:pt x="3121" y="168"/>
                    <a:pt x="3912" y="168"/>
                  </a:cubicBezTo>
                  <a:cubicBezTo>
                    <a:pt x="4611" y="168"/>
                    <a:pt x="5311" y="244"/>
                    <a:pt x="5998" y="396"/>
                  </a:cubicBezTo>
                  <a:cubicBezTo>
                    <a:pt x="8179" y="857"/>
                    <a:pt x="10118" y="2099"/>
                    <a:pt x="11447" y="3889"/>
                  </a:cubicBezTo>
                  <a:cubicBezTo>
                    <a:pt x="12213" y="4878"/>
                    <a:pt x="12887" y="6032"/>
                    <a:pt x="13839" y="7052"/>
                  </a:cubicBezTo>
                  <a:cubicBezTo>
                    <a:pt x="14321" y="7583"/>
                    <a:pt x="14901" y="8017"/>
                    <a:pt x="15546" y="8328"/>
                  </a:cubicBezTo>
                  <a:cubicBezTo>
                    <a:pt x="16163" y="8614"/>
                    <a:pt x="16834" y="8763"/>
                    <a:pt x="17512" y="8763"/>
                  </a:cubicBezTo>
                  <a:cubicBezTo>
                    <a:pt x="17576" y="8763"/>
                    <a:pt x="17640" y="8761"/>
                    <a:pt x="17704" y="8759"/>
                  </a:cubicBezTo>
                  <a:cubicBezTo>
                    <a:pt x="19149" y="8638"/>
                    <a:pt x="20535" y="8136"/>
                    <a:pt x="21724" y="7307"/>
                  </a:cubicBezTo>
                  <a:cubicBezTo>
                    <a:pt x="22806" y="6546"/>
                    <a:pt x="23843" y="5723"/>
                    <a:pt x="24829" y="4841"/>
                  </a:cubicBezTo>
                  <a:cubicBezTo>
                    <a:pt x="25719" y="4056"/>
                    <a:pt x="26702" y="3387"/>
                    <a:pt x="27758" y="2846"/>
                  </a:cubicBezTo>
                  <a:cubicBezTo>
                    <a:pt x="28684" y="2399"/>
                    <a:pt x="29697" y="2162"/>
                    <a:pt x="30724" y="2151"/>
                  </a:cubicBezTo>
                  <a:cubicBezTo>
                    <a:pt x="32223" y="2175"/>
                    <a:pt x="33709" y="2434"/>
                    <a:pt x="35127" y="2921"/>
                  </a:cubicBezTo>
                  <a:lnTo>
                    <a:pt x="36297" y="3293"/>
                  </a:lnTo>
                  <a:cubicBezTo>
                    <a:pt x="36431" y="3345"/>
                    <a:pt x="36570" y="3384"/>
                    <a:pt x="36712" y="3411"/>
                  </a:cubicBezTo>
                  <a:cubicBezTo>
                    <a:pt x="36712" y="3405"/>
                    <a:pt x="36563" y="3320"/>
                    <a:pt x="36296" y="3219"/>
                  </a:cubicBezTo>
                  <a:cubicBezTo>
                    <a:pt x="36031" y="3118"/>
                    <a:pt x="35643" y="2969"/>
                    <a:pt x="35137" y="2799"/>
                  </a:cubicBezTo>
                  <a:cubicBezTo>
                    <a:pt x="33716" y="2266"/>
                    <a:pt x="32216" y="1973"/>
                    <a:pt x="30698" y="1932"/>
                  </a:cubicBezTo>
                  <a:cubicBezTo>
                    <a:pt x="29639" y="1933"/>
                    <a:pt x="28594" y="2166"/>
                    <a:pt x="27636" y="2618"/>
                  </a:cubicBezTo>
                  <a:cubicBezTo>
                    <a:pt x="26560" y="3158"/>
                    <a:pt x="25556" y="3831"/>
                    <a:pt x="24647" y="4623"/>
                  </a:cubicBezTo>
                  <a:cubicBezTo>
                    <a:pt x="23664" y="5491"/>
                    <a:pt x="22631" y="6304"/>
                    <a:pt x="21553" y="7057"/>
                  </a:cubicBezTo>
                  <a:cubicBezTo>
                    <a:pt x="20405" y="7858"/>
                    <a:pt x="19067" y="8341"/>
                    <a:pt x="17672" y="8461"/>
                  </a:cubicBezTo>
                  <a:cubicBezTo>
                    <a:pt x="17626" y="8462"/>
                    <a:pt x="17580" y="8463"/>
                    <a:pt x="17533" y="8463"/>
                  </a:cubicBezTo>
                  <a:cubicBezTo>
                    <a:pt x="16188" y="8463"/>
                    <a:pt x="14904" y="7882"/>
                    <a:pt x="14015" y="6866"/>
                  </a:cubicBezTo>
                  <a:cubicBezTo>
                    <a:pt x="13090" y="5882"/>
                    <a:pt x="12410" y="4734"/>
                    <a:pt x="11628" y="3729"/>
                  </a:cubicBezTo>
                  <a:cubicBezTo>
                    <a:pt x="10912" y="2758"/>
                    <a:pt x="10008" y="1940"/>
                    <a:pt x="8970" y="1326"/>
                  </a:cubicBezTo>
                  <a:cubicBezTo>
                    <a:pt x="8061" y="794"/>
                    <a:pt x="7071" y="415"/>
                    <a:pt x="6040" y="204"/>
                  </a:cubicBezTo>
                  <a:cubicBezTo>
                    <a:pt x="5399" y="68"/>
                    <a:pt x="4748" y="0"/>
                    <a:pt x="40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5274;p108">
              <a:extLst>
                <a:ext uri="{FF2B5EF4-FFF2-40B4-BE49-F238E27FC236}">
                  <a16:creationId xmlns:a16="http://schemas.microsoft.com/office/drawing/2014/main" id="{FACC2387-70CD-4BFF-961B-8B3A9D9642A1}"/>
                </a:ext>
              </a:extLst>
            </p:cNvPr>
            <p:cNvSpPr/>
            <p:nvPr/>
          </p:nvSpPr>
          <p:spPr>
            <a:xfrm>
              <a:off x="5545250" y="3055650"/>
              <a:ext cx="581550" cy="134600"/>
            </a:xfrm>
            <a:custGeom>
              <a:avLst/>
              <a:gdLst/>
              <a:ahLst/>
              <a:cxnLst/>
              <a:rect l="l" t="t" r="r" b="b"/>
              <a:pathLst>
                <a:path w="23262" h="5384" extrusionOk="0">
                  <a:moveTo>
                    <a:pt x="1" y="1"/>
                  </a:moveTo>
                  <a:lnTo>
                    <a:pt x="1" y="1"/>
                  </a:lnTo>
                  <a:cubicBezTo>
                    <a:pt x="45" y="76"/>
                    <a:pt x="96" y="149"/>
                    <a:pt x="155" y="213"/>
                  </a:cubicBezTo>
                  <a:cubicBezTo>
                    <a:pt x="307" y="408"/>
                    <a:pt x="468" y="594"/>
                    <a:pt x="640" y="771"/>
                  </a:cubicBezTo>
                  <a:cubicBezTo>
                    <a:pt x="1262" y="1430"/>
                    <a:pt x="1948" y="2027"/>
                    <a:pt x="2686" y="2552"/>
                  </a:cubicBezTo>
                  <a:cubicBezTo>
                    <a:pt x="3785" y="3345"/>
                    <a:pt x="4984" y="3985"/>
                    <a:pt x="6254" y="4456"/>
                  </a:cubicBezTo>
                  <a:cubicBezTo>
                    <a:pt x="7814" y="5037"/>
                    <a:pt x="9460" y="5350"/>
                    <a:pt x="11123" y="5381"/>
                  </a:cubicBezTo>
                  <a:cubicBezTo>
                    <a:pt x="11214" y="5382"/>
                    <a:pt x="11304" y="5383"/>
                    <a:pt x="11395" y="5383"/>
                  </a:cubicBezTo>
                  <a:cubicBezTo>
                    <a:pt x="12966" y="5383"/>
                    <a:pt x="14528" y="5140"/>
                    <a:pt x="16026" y="4664"/>
                  </a:cubicBezTo>
                  <a:cubicBezTo>
                    <a:pt x="17291" y="4213"/>
                    <a:pt x="18525" y="3681"/>
                    <a:pt x="19721" y="3069"/>
                  </a:cubicBezTo>
                  <a:cubicBezTo>
                    <a:pt x="20479" y="2676"/>
                    <a:pt x="21319" y="2471"/>
                    <a:pt x="22171" y="2471"/>
                  </a:cubicBezTo>
                  <a:cubicBezTo>
                    <a:pt x="22215" y="2471"/>
                    <a:pt x="22260" y="2471"/>
                    <a:pt x="22304" y="2473"/>
                  </a:cubicBezTo>
                  <a:cubicBezTo>
                    <a:pt x="22629" y="2518"/>
                    <a:pt x="22949" y="2591"/>
                    <a:pt x="23262" y="2691"/>
                  </a:cubicBezTo>
                  <a:cubicBezTo>
                    <a:pt x="22971" y="2506"/>
                    <a:pt x="22642" y="2391"/>
                    <a:pt x="22298" y="2355"/>
                  </a:cubicBezTo>
                  <a:cubicBezTo>
                    <a:pt x="22189" y="2349"/>
                    <a:pt x="22080" y="2345"/>
                    <a:pt x="21972" y="2345"/>
                  </a:cubicBezTo>
                  <a:cubicBezTo>
                    <a:pt x="21165" y="2345"/>
                    <a:pt x="20367" y="2530"/>
                    <a:pt x="19640" y="2887"/>
                  </a:cubicBezTo>
                  <a:cubicBezTo>
                    <a:pt x="18441" y="3481"/>
                    <a:pt x="17207" y="4001"/>
                    <a:pt x="15945" y="4444"/>
                  </a:cubicBezTo>
                  <a:cubicBezTo>
                    <a:pt x="14488" y="4895"/>
                    <a:pt x="12973" y="5123"/>
                    <a:pt x="11450" y="5123"/>
                  </a:cubicBezTo>
                  <a:cubicBezTo>
                    <a:pt x="11342" y="5123"/>
                    <a:pt x="11235" y="5122"/>
                    <a:pt x="11128" y="5120"/>
                  </a:cubicBezTo>
                  <a:cubicBezTo>
                    <a:pt x="9495" y="5094"/>
                    <a:pt x="7879" y="4796"/>
                    <a:pt x="6344" y="4237"/>
                  </a:cubicBezTo>
                  <a:cubicBezTo>
                    <a:pt x="5088" y="3784"/>
                    <a:pt x="3896" y="3172"/>
                    <a:pt x="2797" y="2415"/>
                  </a:cubicBezTo>
                  <a:cubicBezTo>
                    <a:pt x="2060" y="1898"/>
                    <a:pt x="1365" y="1323"/>
                    <a:pt x="719" y="696"/>
                  </a:cubicBezTo>
                  <a:cubicBezTo>
                    <a:pt x="257" y="2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5275;p108">
              <a:extLst>
                <a:ext uri="{FF2B5EF4-FFF2-40B4-BE49-F238E27FC236}">
                  <a16:creationId xmlns:a16="http://schemas.microsoft.com/office/drawing/2014/main" id="{DA0EBCDC-E700-4E34-AEC7-143A1FC6D2A6}"/>
                </a:ext>
              </a:extLst>
            </p:cNvPr>
            <p:cNvSpPr/>
            <p:nvPr/>
          </p:nvSpPr>
          <p:spPr>
            <a:xfrm>
              <a:off x="6149500" y="3066800"/>
              <a:ext cx="228775" cy="89250"/>
            </a:xfrm>
            <a:custGeom>
              <a:avLst/>
              <a:gdLst/>
              <a:ahLst/>
              <a:cxnLst/>
              <a:rect l="l" t="t" r="r" b="b"/>
              <a:pathLst>
                <a:path w="9151" h="3570" extrusionOk="0">
                  <a:moveTo>
                    <a:pt x="9147" y="1"/>
                  </a:moveTo>
                  <a:cubicBezTo>
                    <a:pt x="9095" y="1"/>
                    <a:pt x="8890" y="557"/>
                    <a:pt x="8278" y="1250"/>
                  </a:cubicBezTo>
                  <a:cubicBezTo>
                    <a:pt x="7491" y="2200"/>
                    <a:pt x="6413" y="2861"/>
                    <a:pt x="5210" y="3133"/>
                  </a:cubicBezTo>
                  <a:cubicBezTo>
                    <a:pt x="4603" y="3244"/>
                    <a:pt x="3988" y="3299"/>
                    <a:pt x="3373" y="3299"/>
                  </a:cubicBezTo>
                  <a:cubicBezTo>
                    <a:pt x="2758" y="3299"/>
                    <a:pt x="2144" y="3244"/>
                    <a:pt x="1536" y="3133"/>
                  </a:cubicBezTo>
                  <a:cubicBezTo>
                    <a:pt x="1029" y="3030"/>
                    <a:pt x="516" y="2959"/>
                    <a:pt x="1" y="2920"/>
                  </a:cubicBezTo>
                  <a:lnTo>
                    <a:pt x="1" y="2920"/>
                  </a:lnTo>
                  <a:cubicBezTo>
                    <a:pt x="484" y="3112"/>
                    <a:pt x="990" y="3248"/>
                    <a:pt x="1506" y="3324"/>
                  </a:cubicBezTo>
                  <a:cubicBezTo>
                    <a:pt x="2200" y="3488"/>
                    <a:pt x="2909" y="3570"/>
                    <a:pt x="3618" y="3570"/>
                  </a:cubicBezTo>
                  <a:cubicBezTo>
                    <a:pt x="4172" y="3570"/>
                    <a:pt x="4726" y="3520"/>
                    <a:pt x="5274" y="3420"/>
                  </a:cubicBezTo>
                  <a:cubicBezTo>
                    <a:pt x="6534" y="3141"/>
                    <a:pt x="7651" y="2420"/>
                    <a:pt x="8427" y="1389"/>
                  </a:cubicBezTo>
                  <a:cubicBezTo>
                    <a:pt x="8663" y="1086"/>
                    <a:pt x="8861" y="756"/>
                    <a:pt x="9017" y="405"/>
                  </a:cubicBezTo>
                  <a:cubicBezTo>
                    <a:pt x="9090" y="282"/>
                    <a:pt x="9135" y="144"/>
                    <a:pt x="9150" y="1"/>
                  </a:cubicBezTo>
                  <a:cubicBezTo>
                    <a:pt x="9149" y="1"/>
                    <a:pt x="9148" y="1"/>
                    <a:pt x="91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5276;p108">
              <a:extLst>
                <a:ext uri="{FF2B5EF4-FFF2-40B4-BE49-F238E27FC236}">
                  <a16:creationId xmlns:a16="http://schemas.microsoft.com/office/drawing/2014/main" id="{EFFA1FF5-38FC-4C19-ADAF-4AB95135A059}"/>
                </a:ext>
              </a:extLst>
            </p:cNvPr>
            <p:cNvSpPr/>
            <p:nvPr/>
          </p:nvSpPr>
          <p:spPr>
            <a:xfrm>
              <a:off x="5790350" y="2835950"/>
              <a:ext cx="505900" cy="778000"/>
            </a:xfrm>
            <a:custGeom>
              <a:avLst/>
              <a:gdLst/>
              <a:ahLst/>
              <a:cxnLst/>
              <a:rect l="l" t="t" r="r" b="b"/>
              <a:pathLst>
                <a:path w="20236" h="31120" extrusionOk="0">
                  <a:moveTo>
                    <a:pt x="11039" y="0"/>
                  </a:moveTo>
                  <a:lnTo>
                    <a:pt x="11039" y="0"/>
                  </a:lnTo>
                  <a:cubicBezTo>
                    <a:pt x="11047" y="92"/>
                    <a:pt x="11064" y="183"/>
                    <a:pt x="11091" y="271"/>
                  </a:cubicBezTo>
                  <a:cubicBezTo>
                    <a:pt x="11128" y="463"/>
                    <a:pt x="11176" y="713"/>
                    <a:pt x="11240" y="1031"/>
                  </a:cubicBezTo>
                  <a:cubicBezTo>
                    <a:pt x="11378" y="1696"/>
                    <a:pt x="11591" y="2669"/>
                    <a:pt x="11878" y="3908"/>
                  </a:cubicBezTo>
                  <a:cubicBezTo>
                    <a:pt x="12443" y="6359"/>
                    <a:pt x="13302" y="9850"/>
                    <a:pt x="14398" y="14025"/>
                  </a:cubicBezTo>
                  <a:lnTo>
                    <a:pt x="14398" y="14025"/>
                  </a:lnTo>
                  <a:lnTo>
                    <a:pt x="2053" y="22484"/>
                  </a:lnTo>
                  <a:lnTo>
                    <a:pt x="97" y="23829"/>
                  </a:lnTo>
                  <a:lnTo>
                    <a:pt x="1" y="23893"/>
                  </a:lnTo>
                  <a:lnTo>
                    <a:pt x="43" y="23994"/>
                  </a:lnTo>
                  <a:lnTo>
                    <a:pt x="2845" y="30985"/>
                  </a:lnTo>
                  <a:lnTo>
                    <a:pt x="2898" y="31119"/>
                  </a:lnTo>
                  <a:lnTo>
                    <a:pt x="3020" y="31055"/>
                  </a:lnTo>
                  <a:cubicBezTo>
                    <a:pt x="8156" y="28498"/>
                    <a:pt x="12473" y="26148"/>
                    <a:pt x="15498" y="24436"/>
                  </a:cubicBezTo>
                  <a:cubicBezTo>
                    <a:pt x="17008" y="23580"/>
                    <a:pt x="18199" y="22883"/>
                    <a:pt x="19013" y="22400"/>
                  </a:cubicBezTo>
                  <a:lnTo>
                    <a:pt x="19922" y="21831"/>
                  </a:lnTo>
                  <a:cubicBezTo>
                    <a:pt x="20031" y="21771"/>
                    <a:pt x="20135" y="21703"/>
                    <a:pt x="20236" y="21628"/>
                  </a:cubicBezTo>
                  <a:lnTo>
                    <a:pt x="20236" y="21628"/>
                  </a:lnTo>
                  <a:cubicBezTo>
                    <a:pt x="20119" y="21671"/>
                    <a:pt x="20006" y="21727"/>
                    <a:pt x="19901" y="21793"/>
                  </a:cubicBezTo>
                  <a:lnTo>
                    <a:pt x="18954" y="22325"/>
                  </a:lnTo>
                  <a:lnTo>
                    <a:pt x="15402" y="24292"/>
                  </a:lnTo>
                  <a:cubicBezTo>
                    <a:pt x="12381" y="25953"/>
                    <a:pt x="8099" y="28247"/>
                    <a:pt x="3017" y="30759"/>
                  </a:cubicBezTo>
                  <a:lnTo>
                    <a:pt x="3017" y="30759"/>
                  </a:lnTo>
                  <a:cubicBezTo>
                    <a:pt x="2172" y="28617"/>
                    <a:pt x="1267" y="26362"/>
                    <a:pt x="324" y="23997"/>
                  </a:cubicBezTo>
                  <a:lnTo>
                    <a:pt x="324" y="23997"/>
                  </a:lnTo>
                  <a:lnTo>
                    <a:pt x="2196" y="22708"/>
                  </a:lnTo>
                  <a:lnTo>
                    <a:pt x="14585" y="14164"/>
                  </a:lnTo>
                  <a:lnTo>
                    <a:pt x="14653" y="14116"/>
                  </a:lnTo>
                  <a:lnTo>
                    <a:pt x="14653" y="14036"/>
                  </a:lnTo>
                  <a:cubicBezTo>
                    <a:pt x="13505" y="9831"/>
                    <a:pt x="12607" y="6321"/>
                    <a:pt x="11995" y="3866"/>
                  </a:cubicBezTo>
                  <a:lnTo>
                    <a:pt x="11299" y="1005"/>
                  </a:lnTo>
                  <a:cubicBezTo>
                    <a:pt x="11219" y="691"/>
                    <a:pt x="11161" y="441"/>
                    <a:pt x="11112" y="255"/>
                  </a:cubicBezTo>
                  <a:cubicBezTo>
                    <a:pt x="11097" y="169"/>
                    <a:pt x="11072" y="83"/>
                    <a:pt x="1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5277;p108">
              <a:extLst>
                <a:ext uri="{FF2B5EF4-FFF2-40B4-BE49-F238E27FC236}">
                  <a16:creationId xmlns:a16="http://schemas.microsoft.com/office/drawing/2014/main" id="{C1C9D2D5-D742-4FF3-8561-BEE3DF949D41}"/>
                </a:ext>
              </a:extLst>
            </p:cNvPr>
            <p:cNvSpPr/>
            <p:nvPr/>
          </p:nvSpPr>
          <p:spPr>
            <a:xfrm>
              <a:off x="6153500" y="3183550"/>
              <a:ext cx="101425" cy="34675"/>
            </a:xfrm>
            <a:custGeom>
              <a:avLst/>
              <a:gdLst/>
              <a:ahLst/>
              <a:cxnLst/>
              <a:rect l="l" t="t" r="r" b="b"/>
              <a:pathLst>
                <a:path w="4057" h="1387" extrusionOk="0">
                  <a:moveTo>
                    <a:pt x="847" y="0"/>
                  </a:moveTo>
                  <a:cubicBezTo>
                    <a:pt x="779" y="0"/>
                    <a:pt x="712" y="2"/>
                    <a:pt x="644" y="5"/>
                  </a:cubicBezTo>
                  <a:cubicBezTo>
                    <a:pt x="240" y="32"/>
                    <a:pt x="1" y="118"/>
                    <a:pt x="11" y="159"/>
                  </a:cubicBezTo>
                  <a:cubicBezTo>
                    <a:pt x="22" y="202"/>
                    <a:pt x="261" y="202"/>
                    <a:pt x="649" y="202"/>
                  </a:cubicBezTo>
                  <a:cubicBezTo>
                    <a:pt x="1148" y="234"/>
                    <a:pt x="1641" y="329"/>
                    <a:pt x="2117" y="484"/>
                  </a:cubicBezTo>
                  <a:cubicBezTo>
                    <a:pt x="2786" y="733"/>
                    <a:pt x="3436" y="1035"/>
                    <a:pt x="4057" y="1387"/>
                  </a:cubicBezTo>
                  <a:cubicBezTo>
                    <a:pt x="3585" y="801"/>
                    <a:pt x="2932" y="390"/>
                    <a:pt x="2201" y="218"/>
                  </a:cubicBezTo>
                  <a:cubicBezTo>
                    <a:pt x="1764" y="74"/>
                    <a:pt x="1307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5278;p108">
              <a:extLst>
                <a:ext uri="{FF2B5EF4-FFF2-40B4-BE49-F238E27FC236}">
                  <a16:creationId xmlns:a16="http://schemas.microsoft.com/office/drawing/2014/main" id="{637A3721-FEBF-4AA3-B2E2-0E1C6772D176}"/>
                </a:ext>
              </a:extLst>
            </p:cNvPr>
            <p:cNvSpPr/>
            <p:nvPr/>
          </p:nvSpPr>
          <p:spPr>
            <a:xfrm>
              <a:off x="4529000" y="4537025"/>
              <a:ext cx="443550" cy="269700"/>
            </a:xfrm>
            <a:custGeom>
              <a:avLst/>
              <a:gdLst/>
              <a:ahLst/>
              <a:cxnLst/>
              <a:rect l="l" t="t" r="r" b="b"/>
              <a:pathLst>
                <a:path w="17742" h="10788" extrusionOk="0">
                  <a:moveTo>
                    <a:pt x="9161" y="0"/>
                  </a:moveTo>
                  <a:lnTo>
                    <a:pt x="6960" y="4566"/>
                  </a:lnTo>
                  <a:cubicBezTo>
                    <a:pt x="6960" y="4566"/>
                    <a:pt x="2712" y="3613"/>
                    <a:pt x="965" y="3613"/>
                  </a:cubicBezTo>
                  <a:cubicBezTo>
                    <a:pt x="303" y="3613"/>
                    <a:pt x="0" y="3749"/>
                    <a:pt x="421" y="4125"/>
                  </a:cubicBezTo>
                  <a:cubicBezTo>
                    <a:pt x="1776" y="5359"/>
                    <a:pt x="11628" y="9575"/>
                    <a:pt x="14058" y="10570"/>
                  </a:cubicBezTo>
                  <a:lnTo>
                    <a:pt x="14590" y="10788"/>
                  </a:lnTo>
                  <a:lnTo>
                    <a:pt x="17742" y="4067"/>
                  </a:lnTo>
                  <a:lnTo>
                    <a:pt x="91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5279;p108">
              <a:extLst>
                <a:ext uri="{FF2B5EF4-FFF2-40B4-BE49-F238E27FC236}">
                  <a16:creationId xmlns:a16="http://schemas.microsoft.com/office/drawing/2014/main" id="{0732E62C-CC89-4DD4-A5CA-D90431DEC4DC}"/>
                </a:ext>
              </a:extLst>
            </p:cNvPr>
            <p:cNvSpPr/>
            <p:nvPr/>
          </p:nvSpPr>
          <p:spPr>
            <a:xfrm>
              <a:off x="4816875" y="4733150"/>
              <a:ext cx="106625" cy="70375"/>
            </a:xfrm>
            <a:custGeom>
              <a:avLst/>
              <a:gdLst/>
              <a:ahLst/>
              <a:cxnLst/>
              <a:rect l="l" t="t" r="r" b="b"/>
              <a:pathLst>
                <a:path w="4265" h="2815" extrusionOk="0">
                  <a:moveTo>
                    <a:pt x="2698" y="1"/>
                  </a:moveTo>
                  <a:cubicBezTo>
                    <a:pt x="2453" y="1"/>
                    <a:pt x="2206" y="29"/>
                    <a:pt x="1963" y="87"/>
                  </a:cubicBezTo>
                  <a:cubicBezTo>
                    <a:pt x="1172" y="269"/>
                    <a:pt x="474" y="734"/>
                    <a:pt x="1" y="1395"/>
                  </a:cubicBezTo>
                  <a:lnTo>
                    <a:pt x="3132" y="2815"/>
                  </a:lnTo>
                  <a:lnTo>
                    <a:pt x="4265" y="411"/>
                  </a:lnTo>
                  <a:cubicBezTo>
                    <a:pt x="3783" y="140"/>
                    <a:pt x="3243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5280;p108">
              <a:extLst>
                <a:ext uri="{FF2B5EF4-FFF2-40B4-BE49-F238E27FC236}">
                  <a16:creationId xmlns:a16="http://schemas.microsoft.com/office/drawing/2014/main" id="{31184B2F-2472-40CD-B7BD-4894076BB898}"/>
                </a:ext>
              </a:extLst>
            </p:cNvPr>
            <p:cNvSpPr/>
            <p:nvPr/>
          </p:nvSpPr>
          <p:spPr>
            <a:xfrm>
              <a:off x="4532150" y="4627625"/>
              <a:ext cx="363600" cy="179100"/>
            </a:xfrm>
            <a:custGeom>
              <a:avLst/>
              <a:gdLst/>
              <a:ahLst/>
              <a:cxnLst/>
              <a:rect l="l" t="t" r="r" b="b"/>
              <a:pathLst>
                <a:path w="14544" h="7164" extrusionOk="0">
                  <a:moveTo>
                    <a:pt x="875" y="1"/>
                  </a:moveTo>
                  <a:cubicBezTo>
                    <a:pt x="382" y="1"/>
                    <a:pt x="1" y="68"/>
                    <a:pt x="45" y="283"/>
                  </a:cubicBezTo>
                  <a:cubicBezTo>
                    <a:pt x="162" y="857"/>
                    <a:pt x="9966" y="5494"/>
                    <a:pt x="14464" y="7164"/>
                  </a:cubicBezTo>
                  <a:lnTo>
                    <a:pt x="14543" y="6961"/>
                  </a:lnTo>
                  <a:lnTo>
                    <a:pt x="3064" y="1645"/>
                  </a:lnTo>
                  <a:cubicBezTo>
                    <a:pt x="3064" y="1645"/>
                    <a:pt x="3320" y="443"/>
                    <a:pt x="2831" y="187"/>
                  </a:cubicBezTo>
                  <a:cubicBezTo>
                    <a:pt x="2831" y="187"/>
                    <a:pt x="1697" y="1"/>
                    <a:pt x="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5281;p108">
              <a:extLst>
                <a:ext uri="{FF2B5EF4-FFF2-40B4-BE49-F238E27FC236}">
                  <a16:creationId xmlns:a16="http://schemas.microsoft.com/office/drawing/2014/main" id="{26D707B0-D237-4BAC-B46F-D02A75210EF7}"/>
                </a:ext>
              </a:extLst>
            </p:cNvPr>
            <p:cNvSpPr/>
            <p:nvPr/>
          </p:nvSpPr>
          <p:spPr>
            <a:xfrm>
              <a:off x="4534850" y="4631100"/>
              <a:ext cx="364350" cy="172050"/>
            </a:xfrm>
            <a:custGeom>
              <a:avLst/>
              <a:gdLst/>
              <a:ahLst/>
              <a:cxnLst/>
              <a:rect l="l" t="t" r="r" b="b"/>
              <a:pathLst>
                <a:path w="14574" h="6882" extrusionOk="0">
                  <a:moveTo>
                    <a:pt x="1" y="1"/>
                  </a:moveTo>
                  <a:lnTo>
                    <a:pt x="144" y="86"/>
                  </a:lnTo>
                  <a:lnTo>
                    <a:pt x="553" y="309"/>
                  </a:lnTo>
                  <a:lnTo>
                    <a:pt x="2085" y="1113"/>
                  </a:lnTo>
                  <a:cubicBezTo>
                    <a:pt x="3381" y="1782"/>
                    <a:pt x="5190" y="2680"/>
                    <a:pt x="7194" y="3632"/>
                  </a:cubicBezTo>
                  <a:cubicBezTo>
                    <a:pt x="9199" y="4583"/>
                    <a:pt x="11048" y="5408"/>
                    <a:pt x="12389" y="5982"/>
                  </a:cubicBezTo>
                  <a:lnTo>
                    <a:pt x="13984" y="6653"/>
                  </a:lnTo>
                  <a:lnTo>
                    <a:pt x="14419" y="6828"/>
                  </a:lnTo>
                  <a:cubicBezTo>
                    <a:pt x="14468" y="6852"/>
                    <a:pt x="14519" y="6869"/>
                    <a:pt x="14574" y="6881"/>
                  </a:cubicBezTo>
                  <a:lnTo>
                    <a:pt x="14441" y="6805"/>
                  </a:lnTo>
                  <a:lnTo>
                    <a:pt x="14016" y="6609"/>
                  </a:lnTo>
                  <a:lnTo>
                    <a:pt x="12421" y="5907"/>
                  </a:lnTo>
                  <a:cubicBezTo>
                    <a:pt x="11091" y="5312"/>
                    <a:pt x="9263" y="4483"/>
                    <a:pt x="7248" y="3531"/>
                  </a:cubicBezTo>
                  <a:cubicBezTo>
                    <a:pt x="5234" y="2578"/>
                    <a:pt x="3425" y="1691"/>
                    <a:pt x="2123" y="1043"/>
                  </a:cubicBezTo>
                  <a:lnTo>
                    <a:pt x="575" y="272"/>
                  </a:lnTo>
                  <a:lnTo>
                    <a:pt x="156" y="65"/>
                  </a:lnTo>
                  <a:cubicBezTo>
                    <a:pt x="107" y="35"/>
                    <a:pt x="55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5282;p108">
              <a:extLst>
                <a:ext uri="{FF2B5EF4-FFF2-40B4-BE49-F238E27FC236}">
                  <a16:creationId xmlns:a16="http://schemas.microsoft.com/office/drawing/2014/main" id="{E0FEDA7F-046E-436B-95F9-EC3AC0981493}"/>
                </a:ext>
              </a:extLst>
            </p:cNvPr>
            <p:cNvSpPr/>
            <p:nvPr/>
          </p:nvSpPr>
          <p:spPr>
            <a:xfrm>
              <a:off x="4602625" y="4628975"/>
              <a:ext cx="12250" cy="43225"/>
            </a:xfrm>
            <a:custGeom>
              <a:avLst/>
              <a:gdLst/>
              <a:ahLst/>
              <a:cxnLst/>
              <a:rect l="l" t="t" r="r" b="b"/>
              <a:pathLst>
                <a:path w="490" h="1729" extrusionOk="0">
                  <a:moveTo>
                    <a:pt x="1" y="1"/>
                  </a:moveTo>
                  <a:cubicBezTo>
                    <a:pt x="113" y="272"/>
                    <a:pt x="195" y="556"/>
                    <a:pt x="245" y="847"/>
                  </a:cubicBezTo>
                  <a:cubicBezTo>
                    <a:pt x="260" y="1142"/>
                    <a:pt x="241" y="1438"/>
                    <a:pt x="187" y="1728"/>
                  </a:cubicBezTo>
                  <a:cubicBezTo>
                    <a:pt x="489" y="1170"/>
                    <a:pt x="416" y="48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5283;p108">
              <a:extLst>
                <a:ext uri="{FF2B5EF4-FFF2-40B4-BE49-F238E27FC236}">
                  <a16:creationId xmlns:a16="http://schemas.microsoft.com/office/drawing/2014/main" id="{9CE75496-7581-4EAB-A45F-D4926B99B7EC}"/>
                </a:ext>
              </a:extLst>
            </p:cNvPr>
            <p:cNvSpPr/>
            <p:nvPr/>
          </p:nvSpPr>
          <p:spPr>
            <a:xfrm>
              <a:off x="4681975" y="4646775"/>
              <a:ext cx="4850" cy="23325"/>
            </a:xfrm>
            <a:custGeom>
              <a:avLst/>
              <a:gdLst/>
              <a:ahLst/>
              <a:cxnLst/>
              <a:rect l="l" t="t" r="r" b="b"/>
              <a:pathLst>
                <a:path w="194" h="933" extrusionOk="0">
                  <a:moveTo>
                    <a:pt x="38" y="1"/>
                  </a:moveTo>
                  <a:cubicBezTo>
                    <a:pt x="0" y="157"/>
                    <a:pt x="0" y="318"/>
                    <a:pt x="38" y="475"/>
                  </a:cubicBezTo>
                  <a:cubicBezTo>
                    <a:pt x="70" y="730"/>
                    <a:pt x="124" y="932"/>
                    <a:pt x="156" y="932"/>
                  </a:cubicBezTo>
                  <a:cubicBezTo>
                    <a:pt x="193" y="776"/>
                    <a:pt x="193" y="614"/>
                    <a:pt x="156" y="458"/>
                  </a:cubicBezTo>
                  <a:cubicBezTo>
                    <a:pt x="153" y="299"/>
                    <a:pt x="113" y="142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5284;p108">
              <a:extLst>
                <a:ext uri="{FF2B5EF4-FFF2-40B4-BE49-F238E27FC236}">
                  <a16:creationId xmlns:a16="http://schemas.microsoft.com/office/drawing/2014/main" id="{0972CCBC-A0A5-47C4-8D2D-CFA9567C28A9}"/>
                </a:ext>
              </a:extLst>
            </p:cNvPr>
            <p:cNvSpPr/>
            <p:nvPr/>
          </p:nvSpPr>
          <p:spPr>
            <a:xfrm>
              <a:off x="4699125" y="4650225"/>
              <a:ext cx="9200" cy="18400"/>
            </a:xfrm>
            <a:custGeom>
              <a:avLst/>
              <a:gdLst/>
              <a:ahLst/>
              <a:cxnLst/>
              <a:rect l="l" t="t" r="r" b="b"/>
              <a:pathLst>
                <a:path w="368" h="736" extrusionOk="0">
                  <a:moveTo>
                    <a:pt x="31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0" y="12"/>
                    <a:pt x="43" y="188"/>
                    <a:pt x="128" y="390"/>
                  </a:cubicBezTo>
                  <a:cubicBezTo>
                    <a:pt x="182" y="513"/>
                    <a:pt x="250" y="630"/>
                    <a:pt x="336" y="735"/>
                  </a:cubicBezTo>
                  <a:cubicBezTo>
                    <a:pt x="368" y="735"/>
                    <a:pt x="319" y="555"/>
                    <a:pt x="235" y="348"/>
                  </a:cubicBezTo>
                  <a:cubicBezTo>
                    <a:pt x="153" y="147"/>
                    <a:pt x="60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5285;p108">
              <a:extLst>
                <a:ext uri="{FF2B5EF4-FFF2-40B4-BE49-F238E27FC236}">
                  <a16:creationId xmlns:a16="http://schemas.microsoft.com/office/drawing/2014/main" id="{030E1D6D-FFEF-400B-BAD9-E91160C7015A}"/>
                </a:ext>
              </a:extLst>
            </p:cNvPr>
            <p:cNvSpPr/>
            <p:nvPr/>
          </p:nvSpPr>
          <p:spPr>
            <a:xfrm>
              <a:off x="4705525" y="4643550"/>
              <a:ext cx="22875" cy="10575"/>
            </a:xfrm>
            <a:custGeom>
              <a:avLst/>
              <a:gdLst/>
              <a:ahLst/>
              <a:cxnLst/>
              <a:rect l="l" t="t" r="r" b="b"/>
              <a:pathLst>
                <a:path w="915" h="423" extrusionOk="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124" y="123"/>
                    <a:pt x="271" y="209"/>
                    <a:pt x="431" y="264"/>
                  </a:cubicBezTo>
                  <a:cubicBezTo>
                    <a:pt x="574" y="351"/>
                    <a:pt x="736" y="405"/>
                    <a:pt x="903" y="423"/>
                  </a:cubicBezTo>
                  <a:cubicBezTo>
                    <a:pt x="914" y="391"/>
                    <a:pt x="728" y="279"/>
                    <a:pt x="478" y="162"/>
                  </a:cubicBezTo>
                  <a:cubicBezTo>
                    <a:pt x="270" y="65"/>
                    <a:pt x="76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5286;p108">
              <a:extLst>
                <a:ext uri="{FF2B5EF4-FFF2-40B4-BE49-F238E27FC236}">
                  <a16:creationId xmlns:a16="http://schemas.microsoft.com/office/drawing/2014/main" id="{507E32FF-D4FC-4993-89B8-D963C574247F}"/>
                </a:ext>
              </a:extLst>
            </p:cNvPr>
            <p:cNvSpPr/>
            <p:nvPr/>
          </p:nvSpPr>
          <p:spPr>
            <a:xfrm>
              <a:off x="4712275" y="4631775"/>
              <a:ext cx="26375" cy="10425"/>
            </a:xfrm>
            <a:custGeom>
              <a:avLst/>
              <a:gdLst/>
              <a:ahLst/>
              <a:cxnLst/>
              <a:rect l="l" t="t" r="r" b="b"/>
              <a:pathLst>
                <a:path w="1055" h="417" extrusionOk="0">
                  <a:moveTo>
                    <a:pt x="9" y="1"/>
                  </a:moveTo>
                  <a:cubicBezTo>
                    <a:pt x="3" y="1"/>
                    <a:pt x="1" y="3"/>
                    <a:pt x="1" y="6"/>
                  </a:cubicBezTo>
                  <a:cubicBezTo>
                    <a:pt x="127" y="155"/>
                    <a:pt x="297" y="262"/>
                    <a:pt x="485" y="314"/>
                  </a:cubicBezTo>
                  <a:cubicBezTo>
                    <a:pt x="626" y="382"/>
                    <a:pt x="779" y="417"/>
                    <a:pt x="935" y="417"/>
                  </a:cubicBezTo>
                  <a:cubicBezTo>
                    <a:pt x="974" y="417"/>
                    <a:pt x="1014" y="415"/>
                    <a:pt x="1054" y="410"/>
                  </a:cubicBezTo>
                  <a:cubicBezTo>
                    <a:pt x="888" y="324"/>
                    <a:pt x="713" y="256"/>
                    <a:pt x="533" y="207"/>
                  </a:cubicBezTo>
                  <a:cubicBezTo>
                    <a:pt x="271" y="113"/>
                    <a:pt x="52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5287;p108">
              <a:extLst>
                <a:ext uri="{FF2B5EF4-FFF2-40B4-BE49-F238E27FC236}">
                  <a16:creationId xmlns:a16="http://schemas.microsoft.com/office/drawing/2014/main" id="{FD5E094E-EC5F-44A4-82E2-74B0991FA871}"/>
                </a:ext>
              </a:extLst>
            </p:cNvPr>
            <p:cNvSpPr/>
            <p:nvPr/>
          </p:nvSpPr>
          <p:spPr>
            <a:xfrm>
              <a:off x="4652400" y="4613300"/>
              <a:ext cx="35125" cy="37400"/>
            </a:xfrm>
            <a:custGeom>
              <a:avLst/>
              <a:gdLst/>
              <a:ahLst/>
              <a:cxnLst/>
              <a:rect l="l" t="t" r="r" b="b"/>
              <a:pathLst>
                <a:path w="1405" h="1496" extrusionOk="0">
                  <a:moveTo>
                    <a:pt x="243" y="106"/>
                  </a:moveTo>
                  <a:cubicBezTo>
                    <a:pt x="489" y="106"/>
                    <a:pt x="725" y="201"/>
                    <a:pt x="902" y="373"/>
                  </a:cubicBezTo>
                  <a:cubicBezTo>
                    <a:pt x="1058" y="516"/>
                    <a:pt x="1170" y="700"/>
                    <a:pt x="1226" y="905"/>
                  </a:cubicBezTo>
                  <a:cubicBezTo>
                    <a:pt x="1254" y="1032"/>
                    <a:pt x="1268" y="1162"/>
                    <a:pt x="1269" y="1292"/>
                  </a:cubicBezTo>
                  <a:lnTo>
                    <a:pt x="1269" y="1292"/>
                  </a:lnTo>
                  <a:cubicBezTo>
                    <a:pt x="1181" y="1237"/>
                    <a:pt x="1055" y="1157"/>
                    <a:pt x="907" y="1047"/>
                  </a:cubicBezTo>
                  <a:cubicBezTo>
                    <a:pt x="728" y="923"/>
                    <a:pt x="561" y="784"/>
                    <a:pt x="407" y="632"/>
                  </a:cubicBezTo>
                  <a:cubicBezTo>
                    <a:pt x="315" y="546"/>
                    <a:pt x="232" y="452"/>
                    <a:pt x="157" y="350"/>
                  </a:cubicBezTo>
                  <a:cubicBezTo>
                    <a:pt x="87" y="245"/>
                    <a:pt x="104" y="106"/>
                    <a:pt x="221" y="106"/>
                  </a:cubicBezTo>
                  <a:cubicBezTo>
                    <a:pt x="228" y="106"/>
                    <a:pt x="236" y="106"/>
                    <a:pt x="243" y="106"/>
                  </a:cubicBezTo>
                  <a:close/>
                  <a:moveTo>
                    <a:pt x="223" y="1"/>
                  </a:moveTo>
                  <a:cubicBezTo>
                    <a:pt x="216" y="1"/>
                    <a:pt x="208" y="1"/>
                    <a:pt x="201" y="1"/>
                  </a:cubicBezTo>
                  <a:cubicBezTo>
                    <a:pt x="109" y="19"/>
                    <a:pt x="35" y="90"/>
                    <a:pt x="15" y="181"/>
                  </a:cubicBezTo>
                  <a:cubicBezTo>
                    <a:pt x="1" y="263"/>
                    <a:pt x="20" y="347"/>
                    <a:pt x="67" y="416"/>
                  </a:cubicBezTo>
                  <a:cubicBezTo>
                    <a:pt x="146" y="525"/>
                    <a:pt x="238" y="624"/>
                    <a:pt x="338" y="713"/>
                  </a:cubicBezTo>
                  <a:cubicBezTo>
                    <a:pt x="503" y="865"/>
                    <a:pt x="681" y="1001"/>
                    <a:pt x="870" y="1122"/>
                  </a:cubicBezTo>
                  <a:cubicBezTo>
                    <a:pt x="992" y="1214"/>
                    <a:pt x="1126" y="1287"/>
                    <a:pt x="1268" y="1340"/>
                  </a:cubicBezTo>
                  <a:lnTo>
                    <a:pt x="1268" y="1340"/>
                  </a:lnTo>
                  <a:cubicBezTo>
                    <a:pt x="1267" y="1392"/>
                    <a:pt x="1264" y="1443"/>
                    <a:pt x="1258" y="1495"/>
                  </a:cubicBezTo>
                  <a:cubicBezTo>
                    <a:pt x="1258" y="1495"/>
                    <a:pt x="1259" y="1495"/>
                    <a:pt x="1259" y="1495"/>
                  </a:cubicBezTo>
                  <a:cubicBezTo>
                    <a:pt x="1267" y="1495"/>
                    <a:pt x="1307" y="1447"/>
                    <a:pt x="1311" y="1355"/>
                  </a:cubicBezTo>
                  <a:lnTo>
                    <a:pt x="1311" y="1355"/>
                  </a:lnTo>
                  <a:cubicBezTo>
                    <a:pt x="1341" y="1365"/>
                    <a:pt x="1371" y="1374"/>
                    <a:pt x="1401" y="1383"/>
                  </a:cubicBezTo>
                  <a:cubicBezTo>
                    <a:pt x="1404" y="1376"/>
                    <a:pt x="1373" y="1356"/>
                    <a:pt x="1315" y="1321"/>
                  </a:cubicBezTo>
                  <a:lnTo>
                    <a:pt x="1315" y="1321"/>
                  </a:lnTo>
                  <a:cubicBezTo>
                    <a:pt x="1343" y="1178"/>
                    <a:pt x="1342" y="1031"/>
                    <a:pt x="1311" y="888"/>
                  </a:cubicBezTo>
                  <a:cubicBezTo>
                    <a:pt x="1205" y="371"/>
                    <a:pt x="750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5288;p108">
              <a:extLst>
                <a:ext uri="{FF2B5EF4-FFF2-40B4-BE49-F238E27FC236}">
                  <a16:creationId xmlns:a16="http://schemas.microsoft.com/office/drawing/2014/main" id="{7D3C7F51-15BD-446D-90C9-243FCFF24AE9}"/>
                </a:ext>
              </a:extLst>
            </p:cNvPr>
            <p:cNvSpPr/>
            <p:nvPr/>
          </p:nvSpPr>
          <p:spPr>
            <a:xfrm>
              <a:off x="4683625" y="4625475"/>
              <a:ext cx="29850" cy="21825"/>
            </a:xfrm>
            <a:custGeom>
              <a:avLst/>
              <a:gdLst/>
              <a:ahLst/>
              <a:cxnLst/>
              <a:rect l="l" t="t" r="r" b="b"/>
              <a:pathLst>
                <a:path w="1194" h="873" extrusionOk="0">
                  <a:moveTo>
                    <a:pt x="827" y="0"/>
                  </a:moveTo>
                  <a:cubicBezTo>
                    <a:pt x="703" y="0"/>
                    <a:pt x="581" y="39"/>
                    <a:pt x="477" y="115"/>
                  </a:cubicBezTo>
                  <a:cubicBezTo>
                    <a:pt x="337" y="194"/>
                    <a:pt x="218" y="308"/>
                    <a:pt x="132" y="444"/>
                  </a:cubicBezTo>
                  <a:cubicBezTo>
                    <a:pt x="42" y="563"/>
                    <a:pt x="1" y="711"/>
                    <a:pt x="15" y="859"/>
                  </a:cubicBezTo>
                  <a:cubicBezTo>
                    <a:pt x="66" y="731"/>
                    <a:pt x="127" y="609"/>
                    <a:pt x="201" y="493"/>
                  </a:cubicBezTo>
                  <a:cubicBezTo>
                    <a:pt x="287" y="374"/>
                    <a:pt x="398" y="277"/>
                    <a:pt x="524" y="205"/>
                  </a:cubicBezTo>
                  <a:cubicBezTo>
                    <a:pt x="617" y="146"/>
                    <a:pt x="723" y="115"/>
                    <a:pt x="830" y="115"/>
                  </a:cubicBezTo>
                  <a:cubicBezTo>
                    <a:pt x="887" y="115"/>
                    <a:pt x="943" y="124"/>
                    <a:pt x="998" y="141"/>
                  </a:cubicBezTo>
                  <a:cubicBezTo>
                    <a:pt x="1125" y="231"/>
                    <a:pt x="977" y="418"/>
                    <a:pt x="844" y="497"/>
                  </a:cubicBezTo>
                  <a:cubicBezTo>
                    <a:pt x="724" y="586"/>
                    <a:pt x="593" y="661"/>
                    <a:pt x="456" y="721"/>
                  </a:cubicBezTo>
                  <a:cubicBezTo>
                    <a:pt x="222" y="821"/>
                    <a:pt x="68" y="869"/>
                    <a:pt x="68" y="869"/>
                  </a:cubicBezTo>
                  <a:cubicBezTo>
                    <a:pt x="93" y="872"/>
                    <a:pt x="118" y="873"/>
                    <a:pt x="142" y="873"/>
                  </a:cubicBezTo>
                  <a:cubicBezTo>
                    <a:pt x="261" y="873"/>
                    <a:pt x="380" y="847"/>
                    <a:pt x="488" y="795"/>
                  </a:cubicBezTo>
                  <a:cubicBezTo>
                    <a:pt x="636" y="743"/>
                    <a:pt x="777" y="674"/>
                    <a:pt x="908" y="587"/>
                  </a:cubicBezTo>
                  <a:cubicBezTo>
                    <a:pt x="990" y="535"/>
                    <a:pt x="1061" y="467"/>
                    <a:pt x="1116" y="386"/>
                  </a:cubicBezTo>
                  <a:cubicBezTo>
                    <a:pt x="1194" y="279"/>
                    <a:pt x="1173" y="130"/>
                    <a:pt x="1067" y="51"/>
                  </a:cubicBezTo>
                  <a:cubicBezTo>
                    <a:pt x="990" y="17"/>
                    <a:pt x="90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5289;p108">
              <a:extLst>
                <a:ext uri="{FF2B5EF4-FFF2-40B4-BE49-F238E27FC236}">
                  <a16:creationId xmlns:a16="http://schemas.microsoft.com/office/drawing/2014/main" id="{BC348B5E-B0FB-42C8-AACB-5E24C8446020}"/>
                </a:ext>
              </a:extLst>
            </p:cNvPr>
            <p:cNvSpPr/>
            <p:nvPr/>
          </p:nvSpPr>
          <p:spPr>
            <a:xfrm>
              <a:off x="4818375" y="4728650"/>
              <a:ext cx="104900" cy="38325"/>
            </a:xfrm>
            <a:custGeom>
              <a:avLst/>
              <a:gdLst/>
              <a:ahLst/>
              <a:cxnLst/>
              <a:rect l="l" t="t" r="r" b="b"/>
              <a:pathLst>
                <a:path w="4196" h="1533" extrusionOk="0">
                  <a:moveTo>
                    <a:pt x="2532" y="0"/>
                  </a:moveTo>
                  <a:cubicBezTo>
                    <a:pt x="2311" y="0"/>
                    <a:pt x="2089" y="25"/>
                    <a:pt x="1871" y="76"/>
                  </a:cubicBezTo>
                  <a:cubicBezTo>
                    <a:pt x="1302" y="209"/>
                    <a:pt x="787" y="511"/>
                    <a:pt x="394" y="942"/>
                  </a:cubicBezTo>
                  <a:cubicBezTo>
                    <a:pt x="275" y="1070"/>
                    <a:pt x="172" y="1211"/>
                    <a:pt x="85" y="1363"/>
                  </a:cubicBezTo>
                  <a:cubicBezTo>
                    <a:pt x="49" y="1415"/>
                    <a:pt x="19" y="1472"/>
                    <a:pt x="0" y="1532"/>
                  </a:cubicBezTo>
                  <a:cubicBezTo>
                    <a:pt x="21" y="1532"/>
                    <a:pt x="148" y="1304"/>
                    <a:pt x="452" y="1001"/>
                  </a:cubicBezTo>
                  <a:cubicBezTo>
                    <a:pt x="849" y="601"/>
                    <a:pt x="1350" y="319"/>
                    <a:pt x="1897" y="187"/>
                  </a:cubicBezTo>
                  <a:cubicBezTo>
                    <a:pt x="2120" y="137"/>
                    <a:pt x="2346" y="113"/>
                    <a:pt x="2572" y="113"/>
                  </a:cubicBezTo>
                  <a:cubicBezTo>
                    <a:pt x="2903" y="113"/>
                    <a:pt x="3234" y="166"/>
                    <a:pt x="3552" y="273"/>
                  </a:cubicBezTo>
                  <a:cubicBezTo>
                    <a:pt x="3961" y="411"/>
                    <a:pt x="4195" y="549"/>
                    <a:pt x="4195" y="549"/>
                  </a:cubicBezTo>
                  <a:cubicBezTo>
                    <a:pt x="4195" y="544"/>
                    <a:pt x="4120" y="495"/>
                    <a:pt x="4046" y="431"/>
                  </a:cubicBezTo>
                  <a:cubicBezTo>
                    <a:pt x="3899" y="335"/>
                    <a:pt x="3741" y="256"/>
                    <a:pt x="3578" y="192"/>
                  </a:cubicBezTo>
                  <a:cubicBezTo>
                    <a:pt x="3242" y="65"/>
                    <a:pt x="2887" y="0"/>
                    <a:pt x="2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5290;p108">
              <a:extLst>
                <a:ext uri="{FF2B5EF4-FFF2-40B4-BE49-F238E27FC236}">
                  <a16:creationId xmlns:a16="http://schemas.microsoft.com/office/drawing/2014/main" id="{45678D6F-8E52-4D21-8C8B-3316872162EC}"/>
                </a:ext>
              </a:extLst>
            </p:cNvPr>
            <p:cNvSpPr/>
            <p:nvPr/>
          </p:nvSpPr>
          <p:spPr>
            <a:xfrm>
              <a:off x="4901975" y="4642025"/>
              <a:ext cx="40700" cy="88650"/>
            </a:xfrm>
            <a:custGeom>
              <a:avLst/>
              <a:gdLst/>
              <a:ahLst/>
              <a:cxnLst/>
              <a:rect l="l" t="t" r="r" b="b"/>
              <a:pathLst>
                <a:path w="1628" h="3546" extrusionOk="0">
                  <a:moveTo>
                    <a:pt x="1627" y="0"/>
                  </a:moveTo>
                  <a:lnTo>
                    <a:pt x="1627" y="0"/>
                  </a:lnTo>
                  <a:cubicBezTo>
                    <a:pt x="1300" y="564"/>
                    <a:pt x="1011" y="1148"/>
                    <a:pt x="760" y="1749"/>
                  </a:cubicBezTo>
                  <a:cubicBezTo>
                    <a:pt x="474" y="2333"/>
                    <a:pt x="221" y="2934"/>
                    <a:pt x="0" y="3546"/>
                  </a:cubicBezTo>
                  <a:cubicBezTo>
                    <a:pt x="321" y="2979"/>
                    <a:pt x="611" y="2396"/>
                    <a:pt x="867" y="1797"/>
                  </a:cubicBezTo>
                  <a:cubicBezTo>
                    <a:pt x="1152" y="1212"/>
                    <a:pt x="1406" y="613"/>
                    <a:pt x="1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5291;p108">
              <a:extLst>
                <a:ext uri="{FF2B5EF4-FFF2-40B4-BE49-F238E27FC236}">
                  <a16:creationId xmlns:a16="http://schemas.microsoft.com/office/drawing/2014/main" id="{41C1831A-71F2-4407-9E66-CF8668611E50}"/>
                </a:ext>
              </a:extLst>
            </p:cNvPr>
            <p:cNvSpPr/>
            <p:nvPr/>
          </p:nvSpPr>
          <p:spPr>
            <a:xfrm>
              <a:off x="4736750" y="4705900"/>
              <a:ext cx="63300" cy="29175"/>
            </a:xfrm>
            <a:custGeom>
              <a:avLst/>
              <a:gdLst/>
              <a:ahLst/>
              <a:cxnLst/>
              <a:rect l="l" t="t" r="r" b="b"/>
              <a:pathLst>
                <a:path w="2532" h="1167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370" y="287"/>
                    <a:pt x="777" y="520"/>
                    <a:pt x="1207" y="699"/>
                  </a:cubicBezTo>
                  <a:cubicBezTo>
                    <a:pt x="1623" y="910"/>
                    <a:pt x="2065" y="1068"/>
                    <a:pt x="2521" y="1166"/>
                  </a:cubicBezTo>
                  <a:cubicBezTo>
                    <a:pt x="2532" y="1108"/>
                    <a:pt x="1978" y="911"/>
                    <a:pt x="1255" y="592"/>
                  </a:cubicBezTo>
                  <a:cubicBezTo>
                    <a:pt x="562" y="287"/>
                    <a:pt x="44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5292;p108">
              <a:extLst>
                <a:ext uri="{FF2B5EF4-FFF2-40B4-BE49-F238E27FC236}">
                  <a16:creationId xmlns:a16="http://schemas.microsoft.com/office/drawing/2014/main" id="{216366EC-A4AA-4C02-BB19-D474E393519B}"/>
                </a:ext>
              </a:extLst>
            </p:cNvPr>
            <p:cNvSpPr/>
            <p:nvPr/>
          </p:nvSpPr>
          <p:spPr>
            <a:xfrm>
              <a:off x="4829650" y="4753950"/>
              <a:ext cx="12125" cy="9875"/>
            </a:xfrm>
            <a:custGeom>
              <a:avLst/>
              <a:gdLst/>
              <a:ahLst/>
              <a:cxnLst/>
              <a:rect l="l" t="t" r="r" b="b"/>
              <a:pathLst>
                <a:path w="485" h="395" extrusionOk="0">
                  <a:moveTo>
                    <a:pt x="459" y="0"/>
                  </a:moveTo>
                  <a:cubicBezTo>
                    <a:pt x="413" y="0"/>
                    <a:pt x="312" y="34"/>
                    <a:pt x="193" y="122"/>
                  </a:cubicBezTo>
                  <a:cubicBezTo>
                    <a:pt x="33" y="238"/>
                    <a:pt x="1" y="377"/>
                    <a:pt x="33" y="392"/>
                  </a:cubicBezTo>
                  <a:cubicBezTo>
                    <a:pt x="35" y="394"/>
                    <a:pt x="38" y="394"/>
                    <a:pt x="41" y="394"/>
                  </a:cubicBezTo>
                  <a:cubicBezTo>
                    <a:pt x="79" y="394"/>
                    <a:pt x="159" y="310"/>
                    <a:pt x="266" y="212"/>
                  </a:cubicBezTo>
                  <a:cubicBezTo>
                    <a:pt x="383" y="106"/>
                    <a:pt x="484" y="42"/>
                    <a:pt x="484" y="11"/>
                  </a:cubicBezTo>
                  <a:cubicBezTo>
                    <a:pt x="483" y="4"/>
                    <a:pt x="474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5293;p108">
              <a:extLst>
                <a:ext uri="{FF2B5EF4-FFF2-40B4-BE49-F238E27FC236}">
                  <a16:creationId xmlns:a16="http://schemas.microsoft.com/office/drawing/2014/main" id="{F0F65A0D-2DFC-40C8-9965-B883E59EAF30}"/>
                </a:ext>
              </a:extLst>
            </p:cNvPr>
            <p:cNvSpPr/>
            <p:nvPr/>
          </p:nvSpPr>
          <p:spPr>
            <a:xfrm>
              <a:off x="4854775" y="4741600"/>
              <a:ext cx="12250" cy="5200"/>
            </a:xfrm>
            <a:custGeom>
              <a:avLst/>
              <a:gdLst/>
              <a:ahLst/>
              <a:cxnLst/>
              <a:rect l="l" t="t" r="r" b="b"/>
              <a:pathLst>
                <a:path w="490" h="208" extrusionOk="0">
                  <a:moveTo>
                    <a:pt x="440" y="1"/>
                  </a:moveTo>
                  <a:cubicBezTo>
                    <a:pt x="390" y="1"/>
                    <a:pt x="310" y="16"/>
                    <a:pt x="229" y="47"/>
                  </a:cubicBezTo>
                  <a:cubicBezTo>
                    <a:pt x="101" y="95"/>
                    <a:pt x="1" y="159"/>
                    <a:pt x="11" y="191"/>
                  </a:cubicBezTo>
                  <a:cubicBezTo>
                    <a:pt x="15" y="202"/>
                    <a:pt x="33" y="207"/>
                    <a:pt x="59" y="207"/>
                  </a:cubicBezTo>
                  <a:cubicBezTo>
                    <a:pt x="109" y="207"/>
                    <a:pt x="189" y="189"/>
                    <a:pt x="272" y="159"/>
                  </a:cubicBezTo>
                  <a:cubicBezTo>
                    <a:pt x="399" y="110"/>
                    <a:pt x="490" y="47"/>
                    <a:pt x="490" y="15"/>
                  </a:cubicBezTo>
                  <a:cubicBezTo>
                    <a:pt x="486" y="6"/>
                    <a:pt x="468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5294;p108">
              <a:extLst>
                <a:ext uri="{FF2B5EF4-FFF2-40B4-BE49-F238E27FC236}">
                  <a16:creationId xmlns:a16="http://schemas.microsoft.com/office/drawing/2014/main" id="{1ECDF064-ED76-4ADA-9BAC-D7772FE95D8A}"/>
                </a:ext>
              </a:extLst>
            </p:cNvPr>
            <p:cNvSpPr/>
            <p:nvPr/>
          </p:nvSpPr>
          <p:spPr>
            <a:xfrm>
              <a:off x="4879400" y="4740150"/>
              <a:ext cx="15000" cy="3825"/>
            </a:xfrm>
            <a:custGeom>
              <a:avLst/>
              <a:gdLst/>
              <a:ahLst/>
              <a:cxnLst/>
              <a:rect l="l" t="t" r="r" b="b"/>
              <a:pathLst>
                <a:path w="600" h="153" extrusionOk="0">
                  <a:moveTo>
                    <a:pt x="269" y="1"/>
                  </a:moveTo>
                  <a:cubicBezTo>
                    <a:pt x="111" y="1"/>
                    <a:pt x="0" y="99"/>
                    <a:pt x="15" y="99"/>
                  </a:cubicBezTo>
                  <a:cubicBezTo>
                    <a:pt x="26" y="99"/>
                    <a:pt x="86" y="80"/>
                    <a:pt x="168" y="80"/>
                  </a:cubicBezTo>
                  <a:cubicBezTo>
                    <a:pt x="209" y="80"/>
                    <a:pt x="255" y="85"/>
                    <a:pt x="302" y="99"/>
                  </a:cubicBezTo>
                  <a:cubicBezTo>
                    <a:pt x="406" y="130"/>
                    <a:pt x="505" y="152"/>
                    <a:pt x="551" y="152"/>
                  </a:cubicBezTo>
                  <a:cubicBezTo>
                    <a:pt x="568" y="152"/>
                    <a:pt x="579" y="149"/>
                    <a:pt x="579" y="142"/>
                  </a:cubicBezTo>
                  <a:cubicBezTo>
                    <a:pt x="600" y="121"/>
                    <a:pt x="493" y="25"/>
                    <a:pt x="313" y="3"/>
                  </a:cubicBezTo>
                  <a:cubicBezTo>
                    <a:pt x="298" y="2"/>
                    <a:pt x="283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5295;p108">
              <a:extLst>
                <a:ext uri="{FF2B5EF4-FFF2-40B4-BE49-F238E27FC236}">
                  <a16:creationId xmlns:a16="http://schemas.microsoft.com/office/drawing/2014/main" id="{E8349EB5-63E1-4A83-8161-E45B7EF83AFA}"/>
                </a:ext>
              </a:extLst>
            </p:cNvPr>
            <p:cNvSpPr/>
            <p:nvPr/>
          </p:nvSpPr>
          <p:spPr>
            <a:xfrm>
              <a:off x="4904350" y="4745400"/>
              <a:ext cx="7750" cy="2925"/>
            </a:xfrm>
            <a:custGeom>
              <a:avLst/>
              <a:gdLst/>
              <a:ahLst/>
              <a:cxnLst/>
              <a:rect l="l" t="t" r="r" b="b"/>
              <a:pathLst>
                <a:path w="310" h="117" extrusionOk="0">
                  <a:moveTo>
                    <a:pt x="140" y="0"/>
                  </a:moveTo>
                  <a:cubicBezTo>
                    <a:pt x="65" y="0"/>
                    <a:pt x="10" y="24"/>
                    <a:pt x="6" y="49"/>
                  </a:cubicBezTo>
                  <a:cubicBezTo>
                    <a:pt x="0" y="75"/>
                    <a:pt x="75" y="103"/>
                    <a:pt x="155" y="113"/>
                  </a:cubicBezTo>
                  <a:cubicBezTo>
                    <a:pt x="169" y="115"/>
                    <a:pt x="183" y="116"/>
                    <a:pt x="197" y="116"/>
                  </a:cubicBezTo>
                  <a:cubicBezTo>
                    <a:pt x="259" y="116"/>
                    <a:pt x="309" y="97"/>
                    <a:pt x="309" y="71"/>
                  </a:cubicBezTo>
                  <a:cubicBezTo>
                    <a:pt x="309" y="39"/>
                    <a:pt x="245" y="7"/>
                    <a:pt x="160" y="1"/>
                  </a:cubicBezTo>
                  <a:cubicBezTo>
                    <a:pt x="153" y="0"/>
                    <a:pt x="147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5296;p108">
              <a:extLst>
                <a:ext uri="{FF2B5EF4-FFF2-40B4-BE49-F238E27FC236}">
                  <a16:creationId xmlns:a16="http://schemas.microsoft.com/office/drawing/2014/main" id="{7C5C1C08-464A-4F06-8FAF-6D1B13C52644}"/>
                </a:ext>
              </a:extLst>
            </p:cNvPr>
            <p:cNvSpPr/>
            <p:nvPr/>
          </p:nvSpPr>
          <p:spPr>
            <a:xfrm>
              <a:off x="5141075" y="5209425"/>
              <a:ext cx="440925" cy="201600"/>
            </a:xfrm>
            <a:custGeom>
              <a:avLst/>
              <a:gdLst/>
              <a:ahLst/>
              <a:cxnLst/>
              <a:rect l="l" t="t" r="r" b="b"/>
              <a:pathLst>
                <a:path w="17637" h="8064" extrusionOk="0">
                  <a:moveTo>
                    <a:pt x="17407" y="1"/>
                  </a:moveTo>
                  <a:lnTo>
                    <a:pt x="7917" y="257"/>
                  </a:lnTo>
                  <a:lnTo>
                    <a:pt x="8018" y="5323"/>
                  </a:lnTo>
                  <a:cubicBezTo>
                    <a:pt x="8018" y="5323"/>
                    <a:pt x="1" y="7359"/>
                    <a:pt x="1972" y="7897"/>
                  </a:cubicBezTo>
                  <a:cubicBezTo>
                    <a:pt x="2416" y="8017"/>
                    <a:pt x="3406" y="8064"/>
                    <a:pt x="4685" y="8064"/>
                  </a:cubicBezTo>
                  <a:cubicBezTo>
                    <a:pt x="8561" y="8064"/>
                    <a:pt x="15084" y="7630"/>
                    <a:pt x="17051" y="7466"/>
                  </a:cubicBezTo>
                  <a:lnTo>
                    <a:pt x="17636" y="7413"/>
                  </a:lnTo>
                  <a:lnTo>
                    <a:pt x="17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5297;p108">
              <a:extLst>
                <a:ext uri="{FF2B5EF4-FFF2-40B4-BE49-F238E27FC236}">
                  <a16:creationId xmlns:a16="http://schemas.microsoft.com/office/drawing/2014/main" id="{293C8AD0-53E4-40B4-963D-3A7E30E3E82B}"/>
                </a:ext>
              </a:extLst>
            </p:cNvPr>
            <p:cNvSpPr/>
            <p:nvPr/>
          </p:nvSpPr>
          <p:spPr>
            <a:xfrm>
              <a:off x="5495950" y="5324975"/>
              <a:ext cx="85750" cy="70300"/>
            </a:xfrm>
            <a:custGeom>
              <a:avLst/>
              <a:gdLst/>
              <a:ahLst/>
              <a:cxnLst/>
              <a:rect l="l" t="t" r="r" b="b"/>
              <a:pathLst>
                <a:path w="3430" h="2812" extrusionOk="0">
                  <a:moveTo>
                    <a:pt x="3214" y="1"/>
                  </a:moveTo>
                  <a:cubicBezTo>
                    <a:pt x="2462" y="1"/>
                    <a:pt x="1732" y="267"/>
                    <a:pt x="1155" y="754"/>
                  </a:cubicBezTo>
                  <a:cubicBezTo>
                    <a:pt x="528" y="1272"/>
                    <a:pt x="117" y="2005"/>
                    <a:pt x="1" y="2811"/>
                  </a:cubicBezTo>
                  <a:lnTo>
                    <a:pt x="3429" y="2662"/>
                  </a:lnTo>
                  <a:lnTo>
                    <a:pt x="3356" y="4"/>
                  </a:lnTo>
                  <a:cubicBezTo>
                    <a:pt x="3309" y="2"/>
                    <a:pt x="3261" y="1"/>
                    <a:pt x="3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5298;p108">
              <a:extLst>
                <a:ext uri="{FF2B5EF4-FFF2-40B4-BE49-F238E27FC236}">
                  <a16:creationId xmlns:a16="http://schemas.microsoft.com/office/drawing/2014/main" id="{8FAF9ED0-2F17-4306-B092-A6D914523D12}"/>
                </a:ext>
              </a:extLst>
            </p:cNvPr>
            <p:cNvSpPr/>
            <p:nvPr/>
          </p:nvSpPr>
          <p:spPr>
            <a:xfrm>
              <a:off x="5173625" y="5370775"/>
              <a:ext cx="407825" cy="39400"/>
            </a:xfrm>
            <a:custGeom>
              <a:avLst/>
              <a:gdLst/>
              <a:ahLst/>
              <a:cxnLst/>
              <a:rect l="l" t="t" r="r" b="b"/>
              <a:pathLst>
                <a:path w="16313" h="1576" extrusionOk="0">
                  <a:moveTo>
                    <a:pt x="2804" y="0"/>
                  </a:moveTo>
                  <a:cubicBezTo>
                    <a:pt x="2804" y="0"/>
                    <a:pt x="1" y="894"/>
                    <a:pt x="362" y="1351"/>
                  </a:cubicBezTo>
                  <a:cubicBezTo>
                    <a:pt x="486" y="1508"/>
                    <a:pt x="1832" y="1576"/>
                    <a:pt x="3739" y="1576"/>
                  </a:cubicBezTo>
                  <a:cubicBezTo>
                    <a:pt x="7418" y="1576"/>
                    <a:pt x="13186" y="1322"/>
                    <a:pt x="16313" y="958"/>
                  </a:cubicBezTo>
                  <a:lnTo>
                    <a:pt x="16313" y="746"/>
                  </a:lnTo>
                  <a:lnTo>
                    <a:pt x="3674" y="1202"/>
                  </a:lnTo>
                  <a:cubicBezTo>
                    <a:pt x="3674" y="1202"/>
                    <a:pt x="3356" y="11"/>
                    <a:pt x="2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5299;p108">
              <a:extLst>
                <a:ext uri="{FF2B5EF4-FFF2-40B4-BE49-F238E27FC236}">
                  <a16:creationId xmlns:a16="http://schemas.microsoft.com/office/drawing/2014/main" id="{E427CBE8-EE58-42F1-A2AB-029134645B36}"/>
                </a:ext>
              </a:extLst>
            </p:cNvPr>
            <p:cNvSpPr/>
            <p:nvPr/>
          </p:nvSpPr>
          <p:spPr>
            <a:xfrm>
              <a:off x="5182550" y="5389250"/>
              <a:ext cx="402600" cy="12200"/>
            </a:xfrm>
            <a:custGeom>
              <a:avLst/>
              <a:gdLst/>
              <a:ahLst/>
              <a:cxnLst/>
              <a:rect l="l" t="t" r="r" b="b"/>
              <a:pathLst>
                <a:path w="16104" h="488" extrusionOk="0">
                  <a:moveTo>
                    <a:pt x="15945" y="1"/>
                  </a:moveTo>
                  <a:lnTo>
                    <a:pt x="15477" y="39"/>
                  </a:lnTo>
                  <a:lnTo>
                    <a:pt x="15044" y="69"/>
                  </a:lnTo>
                  <a:lnTo>
                    <a:pt x="15044" y="69"/>
                  </a:lnTo>
                  <a:lnTo>
                    <a:pt x="15472" y="48"/>
                  </a:lnTo>
                  <a:lnTo>
                    <a:pt x="15945" y="48"/>
                  </a:lnTo>
                  <a:cubicBezTo>
                    <a:pt x="15996" y="27"/>
                    <a:pt x="16049" y="10"/>
                    <a:pt x="16104" y="1"/>
                  </a:cubicBezTo>
                  <a:close/>
                  <a:moveTo>
                    <a:pt x="1" y="458"/>
                  </a:moveTo>
                  <a:cubicBezTo>
                    <a:pt x="28" y="462"/>
                    <a:pt x="55" y="464"/>
                    <a:pt x="83" y="464"/>
                  </a:cubicBezTo>
                  <a:cubicBezTo>
                    <a:pt x="111" y="464"/>
                    <a:pt x="138" y="462"/>
                    <a:pt x="165" y="458"/>
                  </a:cubicBezTo>
                  <a:close/>
                  <a:moveTo>
                    <a:pt x="15044" y="69"/>
                  </a:moveTo>
                  <a:lnTo>
                    <a:pt x="13749" y="134"/>
                  </a:lnTo>
                  <a:cubicBezTo>
                    <a:pt x="12308" y="209"/>
                    <a:pt x="10277" y="294"/>
                    <a:pt x="8055" y="358"/>
                  </a:cubicBezTo>
                  <a:cubicBezTo>
                    <a:pt x="5833" y="420"/>
                    <a:pt x="3818" y="458"/>
                    <a:pt x="2361" y="458"/>
                  </a:cubicBezTo>
                  <a:lnTo>
                    <a:pt x="633" y="458"/>
                  </a:lnTo>
                  <a:lnTo>
                    <a:pt x="2361" y="484"/>
                  </a:lnTo>
                  <a:cubicBezTo>
                    <a:pt x="2674" y="487"/>
                    <a:pt x="3014" y="488"/>
                    <a:pt x="3377" y="488"/>
                  </a:cubicBezTo>
                  <a:cubicBezTo>
                    <a:pt x="4694" y="488"/>
                    <a:pt x="6319" y="471"/>
                    <a:pt x="8061" y="422"/>
                  </a:cubicBezTo>
                  <a:cubicBezTo>
                    <a:pt x="10283" y="358"/>
                    <a:pt x="12298" y="256"/>
                    <a:pt x="13755" y="161"/>
                  </a:cubicBezTo>
                  <a:lnTo>
                    <a:pt x="15044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5300;p108">
              <a:extLst>
                <a:ext uri="{FF2B5EF4-FFF2-40B4-BE49-F238E27FC236}">
                  <a16:creationId xmlns:a16="http://schemas.microsoft.com/office/drawing/2014/main" id="{ABB4BB62-0208-4522-BDB5-479EEB3A3D6E}"/>
                </a:ext>
              </a:extLst>
            </p:cNvPr>
            <p:cNvSpPr/>
            <p:nvPr/>
          </p:nvSpPr>
          <p:spPr>
            <a:xfrm>
              <a:off x="5241950" y="5368000"/>
              <a:ext cx="24175" cy="36575"/>
            </a:xfrm>
            <a:custGeom>
              <a:avLst/>
              <a:gdLst/>
              <a:ahLst/>
              <a:cxnLst/>
              <a:rect l="l" t="t" r="r" b="b"/>
              <a:pathLst>
                <a:path w="967" h="146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94"/>
                    <a:pt x="428" y="412"/>
                    <a:pt x="607" y="649"/>
                  </a:cubicBezTo>
                  <a:cubicBezTo>
                    <a:pt x="752" y="907"/>
                    <a:pt x="868" y="1179"/>
                    <a:pt x="952" y="1462"/>
                  </a:cubicBezTo>
                  <a:cubicBezTo>
                    <a:pt x="966" y="826"/>
                    <a:pt x="588" y="24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5301;p108">
              <a:extLst>
                <a:ext uri="{FF2B5EF4-FFF2-40B4-BE49-F238E27FC236}">
                  <a16:creationId xmlns:a16="http://schemas.microsoft.com/office/drawing/2014/main" id="{9D17EF38-7CBE-470D-9611-5CDDE8243755}"/>
                </a:ext>
              </a:extLst>
            </p:cNvPr>
            <p:cNvSpPr/>
            <p:nvPr/>
          </p:nvSpPr>
          <p:spPr>
            <a:xfrm>
              <a:off x="5321575" y="5347650"/>
              <a:ext cx="13725" cy="19450"/>
            </a:xfrm>
            <a:custGeom>
              <a:avLst/>
              <a:gdLst/>
              <a:ahLst/>
              <a:cxnLst/>
              <a:rect l="l" t="t" r="r" b="b"/>
              <a:pathLst>
                <a:path w="549" h="778" extrusionOk="0">
                  <a:moveTo>
                    <a:pt x="31" y="0"/>
                  </a:moveTo>
                  <a:cubicBezTo>
                    <a:pt x="30" y="0"/>
                    <a:pt x="28" y="0"/>
                    <a:pt x="27" y="1"/>
                  </a:cubicBezTo>
                  <a:cubicBezTo>
                    <a:pt x="1" y="18"/>
                    <a:pt x="97" y="209"/>
                    <a:pt x="240" y="422"/>
                  </a:cubicBezTo>
                  <a:cubicBezTo>
                    <a:pt x="329" y="552"/>
                    <a:pt x="432" y="671"/>
                    <a:pt x="548" y="777"/>
                  </a:cubicBezTo>
                  <a:cubicBezTo>
                    <a:pt x="548" y="762"/>
                    <a:pt x="480" y="569"/>
                    <a:pt x="336" y="357"/>
                  </a:cubicBezTo>
                  <a:cubicBezTo>
                    <a:pt x="198" y="155"/>
                    <a:pt x="67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5302;p108">
              <a:extLst>
                <a:ext uri="{FF2B5EF4-FFF2-40B4-BE49-F238E27FC236}">
                  <a16:creationId xmlns:a16="http://schemas.microsoft.com/office/drawing/2014/main" id="{4406D655-3FFA-476C-AD49-B2D3B06A8EE7}"/>
                </a:ext>
              </a:extLst>
            </p:cNvPr>
            <p:cNvSpPr/>
            <p:nvPr/>
          </p:nvSpPr>
          <p:spPr>
            <a:xfrm>
              <a:off x="5337900" y="5343475"/>
              <a:ext cx="16300" cy="12975"/>
            </a:xfrm>
            <a:custGeom>
              <a:avLst/>
              <a:gdLst/>
              <a:ahLst/>
              <a:cxnLst/>
              <a:rect l="l" t="t" r="r" b="b"/>
              <a:pathLst>
                <a:path w="652" h="519" extrusionOk="0">
                  <a:moveTo>
                    <a:pt x="31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" y="25"/>
                    <a:pt x="118" y="157"/>
                    <a:pt x="288" y="301"/>
                  </a:cubicBezTo>
                  <a:cubicBezTo>
                    <a:pt x="392" y="387"/>
                    <a:pt x="506" y="461"/>
                    <a:pt x="629" y="519"/>
                  </a:cubicBezTo>
                  <a:cubicBezTo>
                    <a:pt x="651" y="492"/>
                    <a:pt x="527" y="359"/>
                    <a:pt x="362" y="216"/>
                  </a:cubicBezTo>
                  <a:cubicBezTo>
                    <a:pt x="214" y="86"/>
                    <a:pt x="7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5303;p108">
              <a:extLst>
                <a:ext uri="{FF2B5EF4-FFF2-40B4-BE49-F238E27FC236}">
                  <a16:creationId xmlns:a16="http://schemas.microsoft.com/office/drawing/2014/main" id="{2C074EAF-3E60-44B4-BECC-3DA641BAEF35}"/>
                </a:ext>
              </a:extLst>
            </p:cNvPr>
            <p:cNvSpPr/>
            <p:nvPr/>
          </p:nvSpPr>
          <p:spPr>
            <a:xfrm>
              <a:off x="5340450" y="5332075"/>
              <a:ext cx="24750" cy="3275"/>
            </a:xfrm>
            <a:custGeom>
              <a:avLst/>
              <a:gdLst/>
              <a:ahLst/>
              <a:cxnLst/>
              <a:rect l="l" t="t" r="r" b="b"/>
              <a:pathLst>
                <a:path w="990" h="131" extrusionOk="0">
                  <a:moveTo>
                    <a:pt x="568" y="0"/>
                  </a:moveTo>
                  <a:cubicBezTo>
                    <a:pt x="377" y="0"/>
                    <a:pt x="186" y="27"/>
                    <a:pt x="1" y="81"/>
                  </a:cubicBezTo>
                  <a:cubicBezTo>
                    <a:pt x="107" y="114"/>
                    <a:pt x="217" y="131"/>
                    <a:pt x="327" y="131"/>
                  </a:cubicBezTo>
                  <a:cubicBezTo>
                    <a:pt x="383" y="131"/>
                    <a:pt x="439" y="127"/>
                    <a:pt x="495" y="118"/>
                  </a:cubicBezTo>
                  <a:cubicBezTo>
                    <a:pt x="523" y="120"/>
                    <a:pt x="552" y="121"/>
                    <a:pt x="580" y="121"/>
                  </a:cubicBezTo>
                  <a:cubicBezTo>
                    <a:pt x="720" y="121"/>
                    <a:pt x="859" y="95"/>
                    <a:pt x="989" y="45"/>
                  </a:cubicBezTo>
                  <a:cubicBezTo>
                    <a:pt x="850" y="15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5304;p108">
              <a:extLst>
                <a:ext uri="{FF2B5EF4-FFF2-40B4-BE49-F238E27FC236}">
                  <a16:creationId xmlns:a16="http://schemas.microsoft.com/office/drawing/2014/main" id="{FB5691C5-3136-4EFB-9647-4EA40A630967}"/>
                </a:ext>
              </a:extLst>
            </p:cNvPr>
            <p:cNvSpPr/>
            <p:nvPr/>
          </p:nvSpPr>
          <p:spPr>
            <a:xfrm>
              <a:off x="5341250" y="5317750"/>
              <a:ext cx="27675" cy="4800"/>
            </a:xfrm>
            <a:custGeom>
              <a:avLst/>
              <a:gdLst/>
              <a:ahLst/>
              <a:cxnLst/>
              <a:rect l="l" t="t" r="r" b="b"/>
              <a:pathLst>
                <a:path w="1107" h="192" extrusionOk="0">
                  <a:moveTo>
                    <a:pt x="1106" y="0"/>
                  </a:moveTo>
                  <a:lnTo>
                    <a:pt x="1106" y="0"/>
                  </a:lnTo>
                  <a:cubicBezTo>
                    <a:pt x="924" y="4"/>
                    <a:pt x="743" y="24"/>
                    <a:pt x="564" y="58"/>
                  </a:cubicBezTo>
                  <a:cubicBezTo>
                    <a:pt x="374" y="60"/>
                    <a:pt x="186" y="80"/>
                    <a:pt x="1" y="116"/>
                  </a:cubicBezTo>
                  <a:cubicBezTo>
                    <a:pt x="125" y="166"/>
                    <a:pt x="258" y="192"/>
                    <a:pt x="392" y="192"/>
                  </a:cubicBezTo>
                  <a:cubicBezTo>
                    <a:pt x="453" y="192"/>
                    <a:pt x="514" y="186"/>
                    <a:pt x="574" y="176"/>
                  </a:cubicBezTo>
                  <a:cubicBezTo>
                    <a:pt x="765" y="172"/>
                    <a:pt x="950" y="11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5305;p108">
              <a:extLst>
                <a:ext uri="{FF2B5EF4-FFF2-40B4-BE49-F238E27FC236}">
                  <a16:creationId xmlns:a16="http://schemas.microsoft.com/office/drawing/2014/main" id="{A74D177A-3B87-4795-ADDB-EE9FA3FE27EB}"/>
                </a:ext>
              </a:extLst>
            </p:cNvPr>
            <p:cNvSpPr/>
            <p:nvPr/>
          </p:nvSpPr>
          <p:spPr>
            <a:xfrm>
              <a:off x="5280650" y="5325850"/>
              <a:ext cx="45475" cy="24625"/>
            </a:xfrm>
            <a:custGeom>
              <a:avLst/>
              <a:gdLst/>
              <a:ahLst/>
              <a:cxnLst/>
              <a:rect l="l" t="t" r="r" b="b"/>
              <a:pathLst>
                <a:path w="1819" h="985" extrusionOk="0">
                  <a:moveTo>
                    <a:pt x="610" y="87"/>
                  </a:moveTo>
                  <a:cubicBezTo>
                    <a:pt x="703" y="87"/>
                    <a:pt x="797" y="101"/>
                    <a:pt x="888" y="129"/>
                  </a:cubicBezTo>
                  <a:cubicBezTo>
                    <a:pt x="1092" y="186"/>
                    <a:pt x="1275" y="297"/>
                    <a:pt x="1420" y="452"/>
                  </a:cubicBezTo>
                  <a:cubicBezTo>
                    <a:pt x="1509" y="563"/>
                    <a:pt x="1584" y="683"/>
                    <a:pt x="1643" y="812"/>
                  </a:cubicBezTo>
                  <a:lnTo>
                    <a:pt x="1643" y="812"/>
                  </a:lnTo>
                  <a:cubicBezTo>
                    <a:pt x="1537" y="799"/>
                    <a:pt x="1385" y="776"/>
                    <a:pt x="1196" y="730"/>
                  </a:cubicBezTo>
                  <a:cubicBezTo>
                    <a:pt x="981" y="699"/>
                    <a:pt x="770" y="650"/>
                    <a:pt x="563" y="586"/>
                  </a:cubicBezTo>
                  <a:cubicBezTo>
                    <a:pt x="445" y="551"/>
                    <a:pt x="328" y="505"/>
                    <a:pt x="218" y="448"/>
                  </a:cubicBezTo>
                  <a:cubicBezTo>
                    <a:pt x="106" y="384"/>
                    <a:pt x="69" y="272"/>
                    <a:pt x="165" y="198"/>
                  </a:cubicBezTo>
                  <a:cubicBezTo>
                    <a:pt x="304" y="125"/>
                    <a:pt x="456" y="87"/>
                    <a:pt x="610" y="87"/>
                  </a:cubicBezTo>
                  <a:close/>
                  <a:moveTo>
                    <a:pt x="630" y="1"/>
                  </a:moveTo>
                  <a:cubicBezTo>
                    <a:pt x="454" y="1"/>
                    <a:pt x="276" y="42"/>
                    <a:pt x="112" y="129"/>
                  </a:cubicBezTo>
                  <a:cubicBezTo>
                    <a:pt x="36" y="185"/>
                    <a:pt x="0" y="281"/>
                    <a:pt x="22" y="373"/>
                  </a:cubicBezTo>
                  <a:cubicBezTo>
                    <a:pt x="49" y="454"/>
                    <a:pt x="106" y="520"/>
                    <a:pt x="180" y="559"/>
                  </a:cubicBezTo>
                  <a:cubicBezTo>
                    <a:pt x="300" y="622"/>
                    <a:pt x="427" y="670"/>
                    <a:pt x="558" y="702"/>
                  </a:cubicBezTo>
                  <a:cubicBezTo>
                    <a:pt x="770" y="764"/>
                    <a:pt x="987" y="806"/>
                    <a:pt x="1207" y="825"/>
                  </a:cubicBezTo>
                  <a:cubicBezTo>
                    <a:pt x="1308" y="842"/>
                    <a:pt x="1410" y="850"/>
                    <a:pt x="1512" y="850"/>
                  </a:cubicBezTo>
                  <a:cubicBezTo>
                    <a:pt x="1561" y="850"/>
                    <a:pt x="1609" y="848"/>
                    <a:pt x="1658" y="844"/>
                  </a:cubicBezTo>
                  <a:lnTo>
                    <a:pt x="1658" y="844"/>
                  </a:lnTo>
                  <a:cubicBezTo>
                    <a:pt x="1678" y="890"/>
                    <a:pt x="1696" y="937"/>
                    <a:pt x="1711" y="985"/>
                  </a:cubicBezTo>
                  <a:cubicBezTo>
                    <a:pt x="1723" y="936"/>
                    <a:pt x="1724" y="887"/>
                    <a:pt x="1715" y="839"/>
                  </a:cubicBezTo>
                  <a:lnTo>
                    <a:pt x="1715" y="839"/>
                  </a:lnTo>
                  <a:cubicBezTo>
                    <a:pt x="1750" y="835"/>
                    <a:pt x="1784" y="830"/>
                    <a:pt x="1818" y="825"/>
                  </a:cubicBezTo>
                  <a:cubicBezTo>
                    <a:pt x="1818" y="825"/>
                    <a:pt x="1781" y="825"/>
                    <a:pt x="1711" y="818"/>
                  </a:cubicBezTo>
                  <a:lnTo>
                    <a:pt x="1711" y="818"/>
                  </a:lnTo>
                  <a:cubicBezTo>
                    <a:pt x="1673" y="670"/>
                    <a:pt x="1600" y="531"/>
                    <a:pt x="1499" y="416"/>
                  </a:cubicBezTo>
                  <a:cubicBezTo>
                    <a:pt x="1281" y="146"/>
                    <a:pt x="959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5306;p108">
              <a:extLst>
                <a:ext uri="{FF2B5EF4-FFF2-40B4-BE49-F238E27FC236}">
                  <a16:creationId xmlns:a16="http://schemas.microsoft.com/office/drawing/2014/main" id="{60854335-59DD-4381-972B-6EA00EF296F0}"/>
                </a:ext>
              </a:extLst>
            </p:cNvPr>
            <p:cNvSpPr/>
            <p:nvPr/>
          </p:nvSpPr>
          <p:spPr>
            <a:xfrm>
              <a:off x="5319175" y="5317475"/>
              <a:ext cx="22425" cy="30075"/>
            </a:xfrm>
            <a:custGeom>
              <a:avLst/>
              <a:gdLst/>
              <a:ahLst/>
              <a:cxnLst/>
              <a:rect l="l" t="t" r="r" b="b"/>
              <a:pathLst>
                <a:path w="897" h="1203" extrusionOk="0">
                  <a:moveTo>
                    <a:pt x="681" y="1"/>
                  </a:moveTo>
                  <a:cubicBezTo>
                    <a:pt x="470" y="20"/>
                    <a:pt x="282" y="144"/>
                    <a:pt x="181" y="331"/>
                  </a:cubicBezTo>
                  <a:cubicBezTo>
                    <a:pt x="96" y="465"/>
                    <a:pt x="44" y="618"/>
                    <a:pt x="27" y="777"/>
                  </a:cubicBezTo>
                  <a:cubicBezTo>
                    <a:pt x="1" y="925"/>
                    <a:pt x="31" y="1077"/>
                    <a:pt x="112" y="1202"/>
                  </a:cubicBezTo>
                  <a:cubicBezTo>
                    <a:pt x="103" y="1064"/>
                    <a:pt x="108" y="925"/>
                    <a:pt x="128" y="787"/>
                  </a:cubicBezTo>
                  <a:cubicBezTo>
                    <a:pt x="153" y="644"/>
                    <a:pt x="208" y="508"/>
                    <a:pt x="292" y="389"/>
                  </a:cubicBezTo>
                  <a:cubicBezTo>
                    <a:pt x="378" y="269"/>
                    <a:pt x="533" y="116"/>
                    <a:pt x="662" y="116"/>
                  </a:cubicBezTo>
                  <a:cubicBezTo>
                    <a:pt x="670" y="116"/>
                    <a:pt x="678" y="117"/>
                    <a:pt x="686" y="118"/>
                  </a:cubicBezTo>
                  <a:cubicBezTo>
                    <a:pt x="820" y="139"/>
                    <a:pt x="766" y="373"/>
                    <a:pt x="686" y="507"/>
                  </a:cubicBezTo>
                  <a:cubicBezTo>
                    <a:pt x="618" y="638"/>
                    <a:pt x="537" y="763"/>
                    <a:pt x="442" y="879"/>
                  </a:cubicBezTo>
                  <a:cubicBezTo>
                    <a:pt x="353" y="985"/>
                    <a:pt x="259" y="1088"/>
                    <a:pt x="161" y="1187"/>
                  </a:cubicBezTo>
                  <a:cubicBezTo>
                    <a:pt x="295" y="1131"/>
                    <a:pt x="413" y="1043"/>
                    <a:pt x="506" y="932"/>
                  </a:cubicBezTo>
                  <a:cubicBezTo>
                    <a:pt x="614" y="817"/>
                    <a:pt x="706" y="690"/>
                    <a:pt x="782" y="554"/>
                  </a:cubicBezTo>
                  <a:cubicBezTo>
                    <a:pt x="834" y="470"/>
                    <a:pt x="866" y="375"/>
                    <a:pt x="878" y="278"/>
                  </a:cubicBezTo>
                  <a:cubicBezTo>
                    <a:pt x="897" y="148"/>
                    <a:pt x="810" y="25"/>
                    <a:pt x="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5307;p108">
              <a:extLst>
                <a:ext uri="{FF2B5EF4-FFF2-40B4-BE49-F238E27FC236}">
                  <a16:creationId xmlns:a16="http://schemas.microsoft.com/office/drawing/2014/main" id="{72B97E4A-4B64-46BC-BC34-660416C8621B}"/>
                </a:ext>
              </a:extLst>
            </p:cNvPr>
            <p:cNvSpPr/>
            <p:nvPr/>
          </p:nvSpPr>
          <p:spPr>
            <a:xfrm>
              <a:off x="5496000" y="5322200"/>
              <a:ext cx="82675" cy="71625"/>
            </a:xfrm>
            <a:custGeom>
              <a:avLst/>
              <a:gdLst/>
              <a:ahLst/>
              <a:cxnLst/>
              <a:rect l="l" t="t" r="r" b="b"/>
              <a:pathLst>
                <a:path w="3307" h="2865" extrusionOk="0">
                  <a:moveTo>
                    <a:pt x="2864" y="0"/>
                  </a:moveTo>
                  <a:cubicBezTo>
                    <a:pt x="2776" y="0"/>
                    <a:pt x="2687" y="5"/>
                    <a:pt x="2599" y="14"/>
                  </a:cubicBezTo>
                  <a:cubicBezTo>
                    <a:pt x="1403" y="133"/>
                    <a:pt x="407" y="980"/>
                    <a:pt x="100" y="2141"/>
                  </a:cubicBezTo>
                  <a:cubicBezTo>
                    <a:pt x="51" y="2314"/>
                    <a:pt x="20" y="2493"/>
                    <a:pt x="10" y="2673"/>
                  </a:cubicBezTo>
                  <a:cubicBezTo>
                    <a:pt x="0" y="2736"/>
                    <a:pt x="0" y="2800"/>
                    <a:pt x="10" y="2864"/>
                  </a:cubicBezTo>
                  <a:cubicBezTo>
                    <a:pt x="10" y="2864"/>
                    <a:pt x="10" y="2864"/>
                    <a:pt x="10" y="2864"/>
                  </a:cubicBezTo>
                  <a:cubicBezTo>
                    <a:pt x="31" y="2864"/>
                    <a:pt x="37" y="2589"/>
                    <a:pt x="170" y="2184"/>
                  </a:cubicBezTo>
                  <a:cubicBezTo>
                    <a:pt x="345" y="1650"/>
                    <a:pt x="664" y="1173"/>
                    <a:pt x="1089" y="806"/>
                  </a:cubicBezTo>
                  <a:cubicBezTo>
                    <a:pt x="1522" y="446"/>
                    <a:pt x="2047" y="212"/>
                    <a:pt x="2604" y="132"/>
                  </a:cubicBezTo>
                  <a:cubicBezTo>
                    <a:pt x="3029" y="89"/>
                    <a:pt x="3306" y="89"/>
                    <a:pt x="3306" y="89"/>
                  </a:cubicBezTo>
                  <a:cubicBezTo>
                    <a:pt x="3251" y="57"/>
                    <a:pt x="3191" y="32"/>
                    <a:pt x="3131" y="14"/>
                  </a:cubicBezTo>
                  <a:cubicBezTo>
                    <a:pt x="3042" y="5"/>
                    <a:pt x="2953" y="0"/>
                    <a:pt x="2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5308;p108">
              <a:extLst>
                <a:ext uri="{FF2B5EF4-FFF2-40B4-BE49-F238E27FC236}">
                  <a16:creationId xmlns:a16="http://schemas.microsoft.com/office/drawing/2014/main" id="{8DD33F32-5EA4-4F04-8404-67796B5F19C2}"/>
                </a:ext>
              </a:extLst>
            </p:cNvPr>
            <p:cNvSpPr/>
            <p:nvPr/>
          </p:nvSpPr>
          <p:spPr>
            <a:xfrm>
              <a:off x="5550300" y="5226850"/>
              <a:ext cx="5375" cy="97575"/>
            </a:xfrm>
            <a:custGeom>
              <a:avLst/>
              <a:gdLst/>
              <a:ahLst/>
              <a:cxnLst/>
              <a:rect l="l" t="t" r="r" b="b"/>
              <a:pathLst>
                <a:path w="215" h="3903" extrusionOk="0">
                  <a:moveTo>
                    <a:pt x="38" y="1"/>
                  </a:moveTo>
                  <a:cubicBezTo>
                    <a:pt x="0" y="650"/>
                    <a:pt x="0" y="1302"/>
                    <a:pt x="38" y="1951"/>
                  </a:cubicBezTo>
                  <a:cubicBezTo>
                    <a:pt x="45" y="2604"/>
                    <a:pt x="92" y="3256"/>
                    <a:pt x="177" y="3903"/>
                  </a:cubicBezTo>
                  <a:cubicBezTo>
                    <a:pt x="215" y="3251"/>
                    <a:pt x="215" y="2597"/>
                    <a:pt x="177" y="1946"/>
                  </a:cubicBezTo>
                  <a:cubicBezTo>
                    <a:pt x="167" y="1296"/>
                    <a:pt x="121" y="645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5309;p108">
              <a:extLst>
                <a:ext uri="{FF2B5EF4-FFF2-40B4-BE49-F238E27FC236}">
                  <a16:creationId xmlns:a16="http://schemas.microsoft.com/office/drawing/2014/main" id="{AC0F0BD3-E47C-4430-87E8-BFDED2F828F2}"/>
                </a:ext>
              </a:extLst>
            </p:cNvPr>
            <p:cNvSpPr/>
            <p:nvPr/>
          </p:nvSpPr>
          <p:spPr>
            <a:xfrm>
              <a:off x="5396150" y="5372725"/>
              <a:ext cx="69275" cy="5125"/>
            </a:xfrm>
            <a:custGeom>
              <a:avLst/>
              <a:gdLst/>
              <a:ahLst/>
              <a:cxnLst/>
              <a:rect l="l" t="t" r="r" b="b"/>
              <a:pathLst>
                <a:path w="2771" h="205" extrusionOk="0">
                  <a:moveTo>
                    <a:pt x="2667" y="1"/>
                  </a:moveTo>
                  <a:cubicBezTo>
                    <a:pt x="2459" y="1"/>
                    <a:pt x="1961" y="39"/>
                    <a:pt x="1382" y="72"/>
                  </a:cubicBezTo>
                  <a:cubicBezTo>
                    <a:pt x="623" y="114"/>
                    <a:pt x="1" y="82"/>
                    <a:pt x="1" y="114"/>
                  </a:cubicBezTo>
                  <a:cubicBezTo>
                    <a:pt x="323" y="175"/>
                    <a:pt x="650" y="205"/>
                    <a:pt x="978" y="205"/>
                  </a:cubicBezTo>
                  <a:cubicBezTo>
                    <a:pt x="1115" y="205"/>
                    <a:pt x="1252" y="200"/>
                    <a:pt x="1388" y="189"/>
                  </a:cubicBezTo>
                  <a:cubicBezTo>
                    <a:pt x="1854" y="189"/>
                    <a:pt x="2319" y="130"/>
                    <a:pt x="2770" y="14"/>
                  </a:cubicBezTo>
                  <a:cubicBezTo>
                    <a:pt x="2769" y="5"/>
                    <a:pt x="2732" y="1"/>
                    <a:pt x="2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5310;p108">
              <a:extLst>
                <a:ext uri="{FF2B5EF4-FFF2-40B4-BE49-F238E27FC236}">
                  <a16:creationId xmlns:a16="http://schemas.microsoft.com/office/drawing/2014/main" id="{3D39408B-B5C5-4096-A3BF-FEFDEFF3037C}"/>
                </a:ext>
              </a:extLst>
            </p:cNvPr>
            <p:cNvSpPr/>
            <p:nvPr/>
          </p:nvSpPr>
          <p:spPr>
            <a:xfrm>
              <a:off x="5504875" y="5371450"/>
              <a:ext cx="7075" cy="13725"/>
            </a:xfrm>
            <a:custGeom>
              <a:avLst/>
              <a:gdLst/>
              <a:ahLst/>
              <a:cxnLst/>
              <a:rect l="l" t="t" r="r" b="b"/>
              <a:pathLst>
                <a:path w="283" h="549" extrusionOk="0">
                  <a:moveTo>
                    <a:pt x="270" y="1"/>
                  </a:moveTo>
                  <a:cubicBezTo>
                    <a:pt x="226" y="1"/>
                    <a:pt x="101" y="88"/>
                    <a:pt x="54" y="234"/>
                  </a:cubicBezTo>
                  <a:cubicBezTo>
                    <a:pt x="1" y="400"/>
                    <a:pt x="22" y="543"/>
                    <a:pt x="54" y="548"/>
                  </a:cubicBezTo>
                  <a:cubicBezTo>
                    <a:pt x="55" y="548"/>
                    <a:pt x="55" y="548"/>
                    <a:pt x="56" y="548"/>
                  </a:cubicBezTo>
                  <a:cubicBezTo>
                    <a:pt x="87" y="548"/>
                    <a:pt x="119" y="422"/>
                    <a:pt x="176" y="283"/>
                  </a:cubicBezTo>
                  <a:cubicBezTo>
                    <a:pt x="234" y="139"/>
                    <a:pt x="283" y="5"/>
                    <a:pt x="283" y="5"/>
                  </a:cubicBezTo>
                  <a:cubicBezTo>
                    <a:pt x="280" y="2"/>
                    <a:pt x="276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5311;p108">
              <a:extLst>
                <a:ext uri="{FF2B5EF4-FFF2-40B4-BE49-F238E27FC236}">
                  <a16:creationId xmlns:a16="http://schemas.microsoft.com/office/drawing/2014/main" id="{B1B950D0-BD28-439C-A2E7-0DCBA10871F4}"/>
                </a:ext>
              </a:extLst>
            </p:cNvPr>
            <p:cNvSpPr/>
            <p:nvPr/>
          </p:nvSpPr>
          <p:spPr>
            <a:xfrm>
              <a:off x="5519475" y="5349150"/>
              <a:ext cx="10025" cy="9525"/>
            </a:xfrm>
            <a:custGeom>
              <a:avLst/>
              <a:gdLst/>
              <a:ahLst/>
              <a:cxnLst/>
              <a:rect l="l" t="t" r="r" b="b"/>
              <a:pathLst>
                <a:path w="401" h="381" extrusionOk="0">
                  <a:moveTo>
                    <a:pt x="360" y="1"/>
                  </a:moveTo>
                  <a:cubicBezTo>
                    <a:pt x="325" y="1"/>
                    <a:pt x="244" y="57"/>
                    <a:pt x="161" y="149"/>
                  </a:cubicBezTo>
                  <a:cubicBezTo>
                    <a:pt x="65" y="254"/>
                    <a:pt x="1" y="355"/>
                    <a:pt x="28" y="376"/>
                  </a:cubicBezTo>
                  <a:cubicBezTo>
                    <a:pt x="31" y="379"/>
                    <a:pt x="36" y="380"/>
                    <a:pt x="42" y="380"/>
                  </a:cubicBezTo>
                  <a:cubicBezTo>
                    <a:pt x="79" y="380"/>
                    <a:pt x="162" y="317"/>
                    <a:pt x="245" y="228"/>
                  </a:cubicBezTo>
                  <a:cubicBezTo>
                    <a:pt x="341" y="127"/>
                    <a:pt x="400" y="5"/>
                    <a:pt x="373" y="5"/>
                  </a:cubicBezTo>
                  <a:cubicBezTo>
                    <a:pt x="370" y="2"/>
                    <a:pt x="366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5312;p108">
              <a:extLst>
                <a:ext uri="{FF2B5EF4-FFF2-40B4-BE49-F238E27FC236}">
                  <a16:creationId xmlns:a16="http://schemas.microsoft.com/office/drawing/2014/main" id="{04B4A8DD-9D62-4D4E-A8BF-F520EB022F55}"/>
                </a:ext>
              </a:extLst>
            </p:cNvPr>
            <p:cNvSpPr/>
            <p:nvPr/>
          </p:nvSpPr>
          <p:spPr>
            <a:xfrm>
              <a:off x="5539700" y="5337350"/>
              <a:ext cx="14150" cy="6300"/>
            </a:xfrm>
            <a:custGeom>
              <a:avLst/>
              <a:gdLst/>
              <a:ahLst/>
              <a:cxnLst/>
              <a:rect l="l" t="t" r="r" b="b"/>
              <a:pathLst>
                <a:path w="566" h="252" extrusionOk="0">
                  <a:moveTo>
                    <a:pt x="414" y="0"/>
                  </a:moveTo>
                  <a:cubicBezTo>
                    <a:pt x="366" y="0"/>
                    <a:pt x="310" y="8"/>
                    <a:pt x="250" y="30"/>
                  </a:cubicBezTo>
                  <a:cubicBezTo>
                    <a:pt x="75" y="94"/>
                    <a:pt x="0" y="226"/>
                    <a:pt x="26" y="248"/>
                  </a:cubicBezTo>
                  <a:cubicBezTo>
                    <a:pt x="29" y="251"/>
                    <a:pt x="33" y="252"/>
                    <a:pt x="38" y="252"/>
                  </a:cubicBezTo>
                  <a:cubicBezTo>
                    <a:pt x="76" y="252"/>
                    <a:pt x="165" y="183"/>
                    <a:pt x="287" y="137"/>
                  </a:cubicBezTo>
                  <a:cubicBezTo>
                    <a:pt x="425" y="84"/>
                    <a:pt x="558" y="84"/>
                    <a:pt x="558" y="52"/>
                  </a:cubicBezTo>
                  <a:cubicBezTo>
                    <a:pt x="565" y="31"/>
                    <a:pt x="505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5313;p108">
              <a:extLst>
                <a:ext uri="{FF2B5EF4-FFF2-40B4-BE49-F238E27FC236}">
                  <a16:creationId xmlns:a16="http://schemas.microsoft.com/office/drawing/2014/main" id="{71171335-97BB-4D14-BB94-B12E15C630CE}"/>
                </a:ext>
              </a:extLst>
            </p:cNvPr>
            <p:cNvSpPr/>
            <p:nvPr/>
          </p:nvSpPr>
          <p:spPr>
            <a:xfrm>
              <a:off x="5563900" y="5332825"/>
              <a:ext cx="7450" cy="3775"/>
            </a:xfrm>
            <a:custGeom>
              <a:avLst/>
              <a:gdLst/>
              <a:ahLst/>
              <a:cxnLst/>
              <a:rect l="l" t="t" r="r" b="b"/>
              <a:pathLst>
                <a:path w="298" h="151" extrusionOk="0">
                  <a:moveTo>
                    <a:pt x="213" y="0"/>
                  </a:moveTo>
                  <a:cubicBezTo>
                    <a:pt x="190" y="0"/>
                    <a:pt x="165" y="4"/>
                    <a:pt x="138" y="15"/>
                  </a:cubicBezTo>
                  <a:cubicBezTo>
                    <a:pt x="58" y="47"/>
                    <a:pt x="0" y="94"/>
                    <a:pt x="16" y="126"/>
                  </a:cubicBezTo>
                  <a:cubicBezTo>
                    <a:pt x="24" y="142"/>
                    <a:pt x="45" y="150"/>
                    <a:pt x="74" y="150"/>
                  </a:cubicBezTo>
                  <a:cubicBezTo>
                    <a:pt x="104" y="150"/>
                    <a:pt x="141" y="142"/>
                    <a:pt x="180" y="126"/>
                  </a:cubicBezTo>
                  <a:cubicBezTo>
                    <a:pt x="260" y="94"/>
                    <a:pt x="298" y="41"/>
                    <a:pt x="298" y="15"/>
                  </a:cubicBezTo>
                  <a:cubicBezTo>
                    <a:pt x="291" y="15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5314;p108">
              <a:extLst>
                <a:ext uri="{FF2B5EF4-FFF2-40B4-BE49-F238E27FC236}">
                  <a16:creationId xmlns:a16="http://schemas.microsoft.com/office/drawing/2014/main" id="{9C724D1A-D7EA-430E-98BC-11E53989C794}"/>
                </a:ext>
              </a:extLst>
            </p:cNvPr>
            <p:cNvSpPr/>
            <p:nvPr/>
          </p:nvSpPr>
          <p:spPr>
            <a:xfrm>
              <a:off x="5528125" y="2781325"/>
              <a:ext cx="42525" cy="232100"/>
            </a:xfrm>
            <a:custGeom>
              <a:avLst/>
              <a:gdLst/>
              <a:ahLst/>
              <a:cxnLst/>
              <a:rect l="l" t="t" r="r" b="b"/>
              <a:pathLst>
                <a:path w="1701" h="9284" extrusionOk="0">
                  <a:moveTo>
                    <a:pt x="660" y="0"/>
                  </a:moveTo>
                  <a:cubicBezTo>
                    <a:pt x="665" y="473"/>
                    <a:pt x="721" y="944"/>
                    <a:pt x="830" y="1405"/>
                  </a:cubicBezTo>
                  <a:cubicBezTo>
                    <a:pt x="910" y="1850"/>
                    <a:pt x="995" y="2382"/>
                    <a:pt x="1090" y="2914"/>
                  </a:cubicBezTo>
                  <a:cubicBezTo>
                    <a:pt x="1143" y="3201"/>
                    <a:pt x="1197" y="3498"/>
                    <a:pt x="1256" y="3802"/>
                  </a:cubicBezTo>
                  <a:cubicBezTo>
                    <a:pt x="1323" y="4110"/>
                    <a:pt x="1372" y="4423"/>
                    <a:pt x="1399" y="4738"/>
                  </a:cubicBezTo>
                  <a:cubicBezTo>
                    <a:pt x="1406" y="4885"/>
                    <a:pt x="1389" y="5032"/>
                    <a:pt x="1346" y="5173"/>
                  </a:cubicBezTo>
                  <a:cubicBezTo>
                    <a:pt x="1302" y="5307"/>
                    <a:pt x="1218" y="5440"/>
                    <a:pt x="1154" y="5598"/>
                  </a:cubicBezTo>
                  <a:cubicBezTo>
                    <a:pt x="1032" y="5891"/>
                    <a:pt x="925" y="6178"/>
                    <a:pt x="830" y="6449"/>
                  </a:cubicBezTo>
                  <a:cubicBezTo>
                    <a:pt x="638" y="6997"/>
                    <a:pt x="484" y="7497"/>
                    <a:pt x="362" y="7912"/>
                  </a:cubicBezTo>
                  <a:cubicBezTo>
                    <a:pt x="200" y="8357"/>
                    <a:pt x="79" y="8816"/>
                    <a:pt x="1" y="9284"/>
                  </a:cubicBezTo>
                  <a:cubicBezTo>
                    <a:pt x="232" y="8870"/>
                    <a:pt x="418" y="8434"/>
                    <a:pt x="553" y="7980"/>
                  </a:cubicBezTo>
                  <a:cubicBezTo>
                    <a:pt x="718" y="7539"/>
                    <a:pt x="893" y="7077"/>
                    <a:pt x="1085" y="6545"/>
                  </a:cubicBezTo>
                  <a:cubicBezTo>
                    <a:pt x="1186" y="6274"/>
                    <a:pt x="1293" y="5998"/>
                    <a:pt x="1415" y="5711"/>
                  </a:cubicBezTo>
                  <a:cubicBezTo>
                    <a:pt x="1492" y="5565"/>
                    <a:pt x="1560" y="5416"/>
                    <a:pt x="1622" y="5264"/>
                  </a:cubicBezTo>
                  <a:cubicBezTo>
                    <a:pt x="1677" y="5092"/>
                    <a:pt x="1700" y="4912"/>
                    <a:pt x="1691" y="4732"/>
                  </a:cubicBezTo>
                  <a:cubicBezTo>
                    <a:pt x="1668" y="4400"/>
                    <a:pt x="1616" y="4071"/>
                    <a:pt x="1537" y="3749"/>
                  </a:cubicBezTo>
                  <a:cubicBezTo>
                    <a:pt x="1473" y="3445"/>
                    <a:pt x="1416" y="3148"/>
                    <a:pt x="1357" y="2861"/>
                  </a:cubicBezTo>
                  <a:cubicBezTo>
                    <a:pt x="1239" y="2324"/>
                    <a:pt x="1133" y="1824"/>
                    <a:pt x="1032" y="1367"/>
                  </a:cubicBezTo>
                  <a:cubicBezTo>
                    <a:pt x="952" y="900"/>
                    <a:pt x="828" y="442"/>
                    <a:pt x="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5315;p108">
              <a:extLst>
                <a:ext uri="{FF2B5EF4-FFF2-40B4-BE49-F238E27FC236}">
                  <a16:creationId xmlns:a16="http://schemas.microsoft.com/office/drawing/2014/main" id="{C6216725-A20F-46A9-BB42-C8FA30A9614B}"/>
                </a:ext>
              </a:extLst>
            </p:cNvPr>
            <p:cNvSpPr/>
            <p:nvPr/>
          </p:nvSpPr>
          <p:spPr>
            <a:xfrm>
              <a:off x="6054200" y="2798750"/>
              <a:ext cx="99975" cy="441175"/>
            </a:xfrm>
            <a:custGeom>
              <a:avLst/>
              <a:gdLst/>
              <a:ahLst/>
              <a:cxnLst/>
              <a:rect l="l" t="t" r="r" b="b"/>
              <a:pathLst>
                <a:path w="399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372" y="5647"/>
                    <a:pt x="941" y="11989"/>
                    <a:pt x="1064" y="17646"/>
                  </a:cubicBezTo>
                  <a:cubicBezTo>
                    <a:pt x="1935" y="17258"/>
                    <a:pt x="3999" y="15763"/>
                    <a:pt x="3999" y="15551"/>
                  </a:cubicBezTo>
                  <a:cubicBezTo>
                    <a:pt x="3983" y="15551"/>
                    <a:pt x="1287" y="60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5316;p108">
              <a:extLst>
                <a:ext uri="{FF2B5EF4-FFF2-40B4-BE49-F238E27FC236}">
                  <a16:creationId xmlns:a16="http://schemas.microsoft.com/office/drawing/2014/main" id="{F36CEB77-BA33-49A6-9A89-A054CB71F88F}"/>
                </a:ext>
              </a:extLst>
            </p:cNvPr>
            <p:cNvSpPr/>
            <p:nvPr/>
          </p:nvSpPr>
          <p:spPr>
            <a:xfrm>
              <a:off x="4693300" y="3466825"/>
              <a:ext cx="1645925" cy="1232625"/>
            </a:xfrm>
            <a:custGeom>
              <a:avLst/>
              <a:gdLst/>
              <a:ahLst/>
              <a:cxnLst/>
              <a:rect l="l" t="t" r="r" b="b"/>
              <a:pathLst>
                <a:path w="65837" h="49305" extrusionOk="0">
                  <a:moveTo>
                    <a:pt x="23205" y="0"/>
                  </a:moveTo>
                  <a:cubicBezTo>
                    <a:pt x="22228" y="0"/>
                    <a:pt x="21519" y="79"/>
                    <a:pt x="21149" y="253"/>
                  </a:cubicBezTo>
                  <a:cubicBezTo>
                    <a:pt x="17380" y="2029"/>
                    <a:pt x="0" y="44998"/>
                    <a:pt x="0" y="44998"/>
                  </a:cubicBezTo>
                  <a:lnTo>
                    <a:pt x="11723" y="49305"/>
                  </a:lnTo>
                  <a:lnTo>
                    <a:pt x="27641" y="13683"/>
                  </a:lnTo>
                  <a:cubicBezTo>
                    <a:pt x="27641" y="13683"/>
                    <a:pt x="53858" y="23572"/>
                    <a:pt x="60315" y="23572"/>
                  </a:cubicBezTo>
                  <a:cubicBezTo>
                    <a:pt x="60610" y="23572"/>
                    <a:pt x="60864" y="23551"/>
                    <a:pt x="61072" y="23508"/>
                  </a:cubicBezTo>
                  <a:cubicBezTo>
                    <a:pt x="65836" y="22520"/>
                    <a:pt x="63848" y="6633"/>
                    <a:pt x="63848" y="6633"/>
                  </a:cubicBezTo>
                  <a:cubicBezTo>
                    <a:pt x="63848" y="6633"/>
                    <a:pt x="32187" y="0"/>
                    <a:pt x="2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5317;p108">
              <a:extLst>
                <a:ext uri="{FF2B5EF4-FFF2-40B4-BE49-F238E27FC236}">
                  <a16:creationId xmlns:a16="http://schemas.microsoft.com/office/drawing/2014/main" id="{42B72390-D1DD-4959-959C-3DD08F8C4E7E}"/>
                </a:ext>
              </a:extLst>
            </p:cNvPr>
            <p:cNvSpPr/>
            <p:nvPr/>
          </p:nvSpPr>
          <p:spPr>
            <a:xfrm>
              <a:off x="5197425" y="3689925"/>
              <a:ext cx="1022925" cy="1620300"/>
            </a:xfrm>
            <a:custGeom>
              <a:avLst/>
              <a:gdLst/>
              <a:ahLst/>
              <a:cxnLst/>
              <a:rect l="l" t="t" r="r" b="b"/>
              <a:pathLst>
                <a:path w="40917" h="64812" extrusionOk="0">
                  <a:moveTo>
                    <a:pt x="26287" y="1"/>
                  </a:moveTo>
                  <a:cubicBezTo>
                    <a:pt x="25691" y="198"/>
                    <a:pt x="3169" y="9454"/>
                    <a:pt x="1585" y="12431"/>
                  </a:cubicBezTo>
                  <a:cubicBezTo>
                    <a:pt x="1" y="15409"/>
                    <a:pt x="3919" y="64811"/>
                    <a:pt x="3919" y="64811"/>
                  </a:cubicBezTo>
                  <a:lnTo>
                    <a:pt x="16727" y="64811"/>
                  </a:lnTo>
                  <a:lnTo>
                    <a:pt x="15930" y="20900"/>
                  </a:lnTo>
                  <a:lnTo>
                    <a:pt x="40917" y="14568"/>
                  </a:lnTo>
                  <a:lnTo>
                    <a:pt x="26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5318;p108">
              <a:extLst>
                <a:ext uri="{FF2B5EF4-FFF2-40B4-BE49-F238E27FC236}">
                  <a16:creationId xmlns:a16="http://schemas.microsoft.com/office/drawing/2014/main" id="{E747751A-D0B9-4186-B430-C5F057687EAD}"/>
                </a:ext>
              </a:extLst>
            </p:cNvPr>
            <p:cNvSpPr/>
            <p:nvPr/>
          </p:nvSpPr>
          <p:spPr>
            <a:xfrm>
              <a:off x="5352000" y="3792950"/>
              <a:ext cx="871300" cy="264250"/>
            </a:xfrm>
            <a:custGeom>
              <a:avLst/>
              <a:gdLst/>
              <a:ahLst/>
              <a:cxnLst/>
              <a:rect l="l" t="t" r="r" b="b"/>
              <a:pathLst>
                <a:path w="34852" h="10570" extrusionOk="0">
                  <a:moveTo>
                    <a:pt x="1" y="0"/>
                  </a:moveTo>
                  <a:lnTo>
                    <a:pt x="1" y="0"/>
                  </a:lnTo>
                  <a:cubicBezTo>
                    <a:pt x="100" y="75"/>
                    <a:pt x="210" y="138"/>
                    <a:pt x="326" y="186"/>
                  </a:cubicBezTo>
                  <a:lnTo>
                    <a:pt x="1277" y="665"/>
                  </a:lnTo>
                  <a:cubicBezTo>
                    <a:pt x="1686" y="877"/>
                    <a:pt x="2197" y="1111"/>
                    <a:pt x="2798" y="1382"/>
                  </a:cubicBezTo>
                  <a:cubicBezTo>
                    <a:pt x="3398" y="1653"/>
                    <a:pt x="4079" y="1963"/>
                    <a:pt x="4844" y="2271"/>
                  </a:cubicBezTo>
                  <a:cubicBezTo>
                    <a:pt x="6365" y="2925"/>
                    <a:pt x="8204" y="3648"/>
                    <a:pt x="10273" y="4339"/>
                  </a:cubicBezTo>
                  <a:cubicBezTo>
                    <a:pt x="12341" y="5030"/>
                    <a:pt x="14626" y="5763"/>
                    <a:pt x="17051" y="6465"/>
                  </a:cubicBezTo>
                  <a:cubicBezTo>
                    <a:pt x="21900" y="7853"/>
                    <a:pt x="26350" y="8884"/>
                    <a:pt x="29583" y="9571"/>
                  </a:cubicBezTo>
                  <a:cubicBezTo>
                    <a:pt x="31199" y="9911"/>
                    <a:pt x="32512" y="10171"/>
                    <a:pt x="33421" y="10336"/>
                  </a:cubicBezTo>
                  <a:lnTo>
                    <a:pt x="34485" y="10522"/>
                  </a:lnTo>
                  <a:cubicBezTo>
                    <a:pt x="34605" y="10552"/>
                    <a:pt x="34728" y="10568"/>
                    <a:pt x="34851" y="10570"/>
                  </a:cubicBezTo>
                  <a:cubicBezTo>
                    <a:pt x="34730" y="10532"/>
                    <a:pt x="34606" y="10509"/>
                    <a:pt x="34479" y="10501"/>
                  </a:cubicBezTo>
                  <a:lnTo>
                    <a:pt x="33442" y="10261"/>
                  </a:lnTo>
                  <a:lnTo>
                    <a:pt x="29630" y="9400"/>
                  </a:lnTo>
                  <a:cubicBezTo>
                    <a:pt x="26408" y="8656"/>
                    <a:pt x="21975" y="7597"/>
                    <a:pt x="17130" y="6210"/>
                  </a:cubicBezTo>
                  <a:cubicBezTo>
                    <a:pt x="14713" y="5504"/>
                    <a:pt x="12415" y="4802"/>
                    <a:pt x="10358" y="4084"/>
                  </a:cubicBezTo>
                  <a:cubicBezTo>
                    <a:pt x="8300" y="3366"/>
                    <a:pt x="6450" y="2707"/>
                    <a:pt x="4924" y="2079"/>
                  </a:cubicBezTo>
                  <a:cubicBezTo>
                    <a:pt x="4153" y="1766"/>
                    <a:pt x="3473" y="1489"/>
                    <a:pt x="2866" y="1234"/>
                  </a:cubicBezTo>
                  <a:cubicBezTo>
                    <a:pt x="2261" y="979"/>
                    <a:pt x="1739" y="755"/>
                    <a:pt x="1325" y="564"/>
                  </a:cubicBezTo>
                  <a:lnTo>
                    <a:pt x="352" y="133"/>
                  </a:lnTo>
                  <a:cubicBezTo>
                    <a:pt x="239" y="79"/>
                    <a:pt x="122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5319;p108">
              <a:extLst>
                <a:ext uri="{FF2B5EF4-FFF2-40B4-BE49-F238E27FC236}">
                  <a16:creationId xmlns:a16="http://schemas.microsoft.com/office/drawing/2014/main" id="{1B639F81-31B1-42AD-BA8E-5F2C432F0B26}"/>
                </a:ext>
              </a:extLst>
            </p:cNvPr>
            <p:cNvSpPr/>
            <p:nvPr/>
          </p:nvSpPr>
          <p:spPr>
            <a:xfrm>
              <a:off x="5217575" y="3901250"/>
              <a:ext cx="180600" cy="383125"/>
            </a:xfrm>
            <a:custGeom>
              <a:avLst/>
              <a:gdLst/>
              <a:ahLst/>
              <a:cxnLst/>
              <a:rect l="l" t="t" r="r" b="b"/>
              <a:pathLst>
                <a:path w="7224" h="15325" extrusionOk="0">
                  <a:moveTo>
                    <a:pt x="7223" y="1"/>
                  </a:moveTo>
                  <a:lnTo>
                    <a:pt x="7223" y="1"/>
                  </a:lnTo>
                  <a:cubicBezTo>
                    <a:pt x="6977" y="42"/>
                    <a:pt x="6736" y="112"/>
                    <a:pt x="6505" y="208"/>
                  </a:cubicBezTo>
                  <a:cubicBezTo>
                    <a:pt x="5859" y="426"/>
                    <a:pt x="5224" y="676"/>
                    <a:pt x="4602" y="958"/>
                  </a:cubicBezTo>
                  <a:cubicBezTo>
                    <a:pt x="3668" y="1372"/>
                    <a:pt x="2803" y="1928"/>
                    <a:pt x="2040" y="2607"/>
                  </a:cubicBezTo>
                  <a:cubicBezTo>
                    <a:pt x="1080" y="3446"/>
                    <a:pt x="423" y="4578"/>
                    <a:pt x="173" y="5829"/>
                  </a:cubicBezTo>
                  <a:cubicBezTo>
                    <a:pt x="0" y="7062"/>
                    <a:pt x="0" y="8315"/>
                    <a:pt x="173" y="9550"/>
                  </a:cubicBezTo>
                  <a:cubicBezTo>
                    <a:pt x="274" y="10666"/>
                    <a:pt x="365" y="11746"/>
                    <a:pt x="449" y="12560"/>
                  </a:cubicBezTo>
                  <a:cubicBezTo>
                    <a:pt x="535" y="13373"/>
                    <a:pt x="608" y="14053"/>
                    <a:pt x="667" y="14585"/>
                  </a:cubicBezTo>
                  <a:cubicBezTo>
                    <a:pt x="678" y="14835"/>
                    <a:pt x="717" y="15083"/>
                    <a:pt x="785" y="15324"/>
                  </a:cubicBezTo>
                  <a:cubicBezTo>
                    <a:pt x="816" y="15075"/>
                    <a:pt x="820" y="14824"/>
                    <a:pt x="800" y="14574"/>
                  </a:cubicBezTo>
                  <a:cubicBezTo>
                    <a:pt x="769" y="14037"/>
                    <a:pt x="742" y="13432"/>
                    <a:pt x="678" y="12543"/>
                  </a:cubicBezTo>
                  <a:cubicBezTo>
                    <a:pt x="614" y="11655"/>
                    <a:pt x="545" y="10651"/>
                    <a:pt x="460" y="9528"/>
                  </a:cubicBezTo>
                  <a:cubicBezTo>
                    <a:pt x="304" y="8318"/>
                    <a:pt x="304" y="7092"/>
                    <a:pt x="460" y="5882"/>
                  </a:cubicBezTo>
                  <a:cubicBezTo>
                    <a:pt x="701" y="4692"/>
                    <a:pt x="1320" y="3612"/>
                    <a:pt x="2226" y="2803"/>
                  </a:cubicBezTo>
                  <a:cubicBezTo>
                    <a:pt x="2963" y="2134"/>
                    <a:pt x="3794" y="1574"/>
                    <a:pt x="4693" y="1144"/>
                  </a:cubicBezTo>
                  <a:cubicBezTo>
                    <a:pt x="6235" y="405"/>
                    <a:pt x="7223" y="54"/>
                    <a:pt x="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5320;p108">
              <a:extLst>
                <a:ext uri="{FF2B5EF4-FFF2-40B4-BE49-F238E27FC236}">
                  <a16:creationId xmlns:a16="http://schemas.microsoft.com/office/drawing/2014/main" id="{18DF1A8D-F7B6-4D79-90A4-7118E3C39A58}"/>
                </a:ext>
              </a:extLst>
            </p:cNvPr>
            <p:cNvSpPr/>
            <p:nvPr/>
          </p:nvSpPr>
          <p:spPr>
            <a:xfrm>
              <a:off x="5518025" y="4178250"/>
              <a:ext cx="75775" cy="33425"/>
            </a:xfrm>
            <a:custGeom>
              <a:avLst/>
              <a:gdLst/>
              <a:ahLst/>
              <a:cxnLst/>
              <a:rect l="l" t="t" r="r" b="b"/>
              <a:pathLst>
                <a:path w="3031" h="1337" extrusionOk="0">
                  <a:moveTo>
                    <a:pt x="1" y="1"/>
                  </a:moveTo>
                  <a:cubicBezTo>
                    <a:pt x="429" y="350"/>
                    <a:pt x="914" y="623"/>
                    <a:pt x="1436" y="804"/>
                  </a:cubicBezTo>
                  <a:cubicBezTo>
                    <a:pt x="1932" y="1074"/>
                    <a:pt x="2472" y="1253"/>
                    <a:pt x="3031" y="1336"/>
                  </a:cubicBezTo>
                  <a:cubicBezTo>
                    <a:pt x="2108" y="714"/>
                    <a:pt x="1082" y="26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5321;p108">
              <a:extLst>
                <a:ext uri="{FF2B5EF4-FFF2-40B4-BE49-F238E27FC236}">
                  <a16:creationId xmlns:a16="http://schemas.microsoft.com/office/drawing/2014/main" id="{5D250F92-7597-4D11-AC3E-6E3047686FA1}"/>
                </a:ext>
              </a:extLst>
            </p:cNvPr>
            <p:cNvSpPr/>
            <p:nvPr/>
          </p:nvSpPr>
          <p:spPr>
            <a:xfrm>
              <a:off x="5546200" y="4144500"/>
              <a:ext cx="53325" cy="70625"/>
            </a:xfrm>
            <a:custGeom>
              <a:avLst/>
              <a:gdLst/>
              <a:ahLst/>
              <a:cxnLst/>
              <a:rect l="l" t="t" r="r" b="b"/>
              <a:pathLst>
                <a:path w="2133" h="2825" extrusionOk="0">
                  <a:moveTo>
                    <a:pt x="1" y="1"/>
                  </a:moveTo>
                  <a:cubicBezTo>
                    <a:pt x="4" y="5"/>
                    <a:pt x="7" y="9"/>
                    <a:pt x="10" y="12"/>
                  </a:cubicBezTo>
                  <a:lnTo>
                    <a:pt x="10" y="12"/>
                  </a:lnTo>
                  <a:cubicBezTo>
                    <a:pt x="9" y="9"/>
                    <a:pt x="8" y="5"/>
                    <a:pt x="7" y="1"/>
                  </a:cubicBezTo>
                  <a:close/>
                  <a:moveTo>
                    <a:pt x="10" y="12"/>
                  </a:moveTo>
                  <a:cubicBezTo>
                    <a:pt x="321" y="1191"/>
                    <a:pt x="1084" y="2201"/>
                    <a:pt x="2133" y="2825"/>
                  </a:cubicBezTo>
                  <a:cubicBezTo>
                    <a:pt x="1787" y="2346"/>
                    <a:pt x="1416" y="1886"/>
                    <a:pt x="1021" y="1447"/>
                  </a:cubicBezTo>
                  <a:cubicBezTo>
                    <a:pt x="708" y="952"/>
                    <a:pt x="370" y="473"/>
                    <a:pt x="10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5322;p108">
              <a:extLst>
                <a:ext uri="{FF2B5EF4-FFF2-40B4-BE49-F238E27FC236}">
                  <a16:creationId xmlns:a16="http://schemas.microsoft.com/office/drawing/2014/main" id="{B5C130F8-4E23-4303-8A81-7F1175B11F65}"/>
                </a:ext>
              </a:extLst>
            </p:cNvPr>
            <p:cNvSpPr/>
            <p:nvPr/>
          </p:nvSpPr>
          <p:spPr>
            <a:xfrm>
              <a:off x="5594400" y="4195150"/>
              <a:ext cx="74775" cy="116050"/>
            </a:xfrm>
            <a:custGeom>
              <a:avLst/>
              <a:gdLst/>
              <a:ahLst/>
              <a:cxnLst/>
              <a:rect l="l" t="t" r="r" b="b"/>
              <a:pathLst>
                <a:path w="2991" h="4642" extrusionOk="0">
                  <a:moveTo>
                    <a:pt x="2991" y="0"/>
                  </a:moveTo>
                  <a:cubicBezTo>
                    <a:pt x="2748" y="117"/>
                    <a:pt x="2483" y="177"/>
                    <a:pt x="2216" y="177"/>
                  </a:cubicBezTo>
                  <a:cubicBezTo>
                    <a:pt x="2162" y="177"/>
                    <a:pt x="2108" y="175"/>
                    <a:pt x="2054" y="170"/>
                  </a:cubicBezTo>
                  <a:cubicBezTo>
                    <a:pt x="1806" y="142"/>
                    <a:pt x="1557" y="128"/>
                    <a:pt x="1307" y="128"/>
                  </a:cubicBezTo>
                  <a:cubicBezTo>
                    <a:pt x="1186" y="128"/>
                    <a:pt x="1064" y="131"/>
                    <a:pt x="943" y="138"/>
                  </a:cubicBezTo>
                  <a:cubicBezTo>
                    <a:pt x="693" y="166"/>
                    <a:pt x="463" y="288"/>
                    <a:pt x="299" y="479"/>
                  </a:cubicBezTo>
                  <a:cubicBezTo>
                    <a:pt x="141" y="689"/>
                    <a:pt x="55" y="945"/>
                    <a:pt x="55" y="1208"/>
                  </a:cubicBezTo>
                  <a:cubicBezTo>
                    <a:pt x="1" y="2354"/>
                    <a:pt x="46" y="3503"/>
                    <a:pt x="188" y="4642"/>
                  </a:cubicBezTo>
                  <a:cubicBezTo>
                    <a:pt x="339" y="3509"/>
                    <a:pt x="392" y="2365"/>
                    <a:pt x="348" y="1223"/>
                  </a:cubicBezTo>
                  <a:cubicBezTo>
                    <a:pt x="307" y="824"/>
                    <a:pt x="589" y="462"/>
                    <a:pt x="987" y="404"/>
                  </a:cubicBezTo>
                  <a:cubicBezTo>
                    <a:pt x="1237" y="383"/>
                    <a:pt x="1488" y="373"/>
                    <a:pt x="1739" y="373"/>
                  </a:cubicBezTo>
                  <a:cubicBezTo>
                    <a:pt x="1842" y="373"/>
                    <a:pt x="1946" y="375"/>
                    <a:pt x="2050" y="378"/>
                  </a:cubicBezTo>
                  <a:cubicBezTo>
                    <a:pt x="2063" y="379"/>
                    <a:pt x="2077" y="379"/>
                    <a:pt x="2091" y="379"/>
                  </a:cubicBezTo>
                  <a:cubicBezTo>
                    <a:pt x="2335" y="379"/>
                    <a:pt x="2577" y="318"/>
                    <a:pt x="2794" y="203"/>
                  </a:cubicBezTo>
                  <a:cubicBezTo>
                    <a:pt x="2954" y="107"/>
                    <a:pt x="2991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5323;p108">
              <a:extLst>
                <a:ext uri="{FF2B5EF4-FFF2-40B4-BE49-F238E27FC236}">
                  <a16:creationId xmlns:a16="http://schemas.microsoft.com/office/drawing/2014/main" id="{156688CA-2F57-4E62-A39D-32FAC7D0A67B}"/>
                </a:ext>
              </a:extLst>
            </p:cNvPr>
            <p:cNvSpPr/>
            <p:nvPr/>
          </p:nvSpPr>
          <p:spPr>
            <a:xfrm>
              <a:off x="5504350" y="1922025"/>
              <a:ext cx="267025" cy="413825"/>
            </a:xfrm>
            <a:custGeom>
              <a:avLst/>
              <a:gdLst/>
              <a:ahLst/>
              <a:cxnLst/>
              <a:rect l="l" t="t" r="r" b="b"/>
              <a:pathLst>
                <a:path w="10681" h="16553" extrusionOk="0">
                  <a:moveTo>
                    <a:pt x="7518" y="1"/>
                  </a:moveTo>
                  <a:lnTo>
                    <a:pt x="4205" y="510"/>
                  </a:lnTo>
                  <a:cubicBezTo>
                    <a:pt x="2259" y="1143"/>
                    <a:pt x="0" y="2436"/>
                    <a:pt x="1121" y="8523"/>
                  </a:cubicBezTo>
                  <a:cubicBezTo>
                    <a:pt x="1611" y="11181"/>
                    <a:pt x="2238" y="13935"/>
                    <a:pt x="4035" y="15967"/>
                  </a:cubicBezTo>
                  <a:cubicBezTo>
                    <a:pt x="4187" y="16305"/>
                    <a:pt x="4516" y="16532"/>
                    <a:pt x="4887" y="16551"/>
                  </a:cubicBezTo>
                  <a:cubicBezTo>
                    <a:pt x="4904" y="16552"/>
                    <a:pt x="4921" y="16552"/>
                    <a:pt x="4938" y="16552"/>
                  </a:cubicBezTo>
                  <a:cubicBezTo>
                    <a:pt x="5290" y="16552"/>
                    <a:pt x="5618" y="16364"/>
                    <a:pt x="5795" y="16057"/>
                  </a:cubicBezTo>
                  <a:cubicBezTo>
                    <a:pt x="7837" y="13829"/>
                    <a:pt x="9575" y="11203"/>
                    <a:pt x="10128" y="8231"/>
                  </a:cubicBezTo>
                  <a:cubicBezTo>
                    <a:pt x="10681" y="5259"/>
                    <a:pt x="9851" y="1915"/>
                    <a:pt x="7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5324;p108">
              <a:extLst>
                <a:ext uri="{FF2B5EF4-FFF2-40B4-BE49-F238E27FC236}">
                  <a16:creationId xmlns:a16="http://schemas.microsoft.com/office/drawing/2014/main" id="{76453D35-2EEF-4629-B315-844E747A7009}"/>
                </a:ext>
              </a:extLst>
            </p:cNvPr>
            <p:cNvSpPr/>
            <p:nvPr/>
          </p:nvSpPr>
          <p:spPr>
            <a:xfrm>
              <a:off x="5581325" y="1875225"/>
              <a:ext cx="358700" cy="836850"/>
            </a:xfrm>
            <a:custGeom>
              <a:avLst/>
              <a:gdLst/>
              <a:ahLst/>
              <a:cxnLst/>
              <a:rect l="l" t="t" r="r" b="b"/>
              <a:pathLst>
                <a:path w="14348" h="33474" extrusionOk="0">
                  <a:moveTo>
                    <a:pt x="8326" y="0"/>
                  </a:moveTo>
                  <a:lnTo>
                    <a:pt x="0" y="6162"/>
                  </a:lnTo>
                  <a:cubicBezTo>
                    <a:pt x="0" y="6162"/>
                    <a:pt x="38" y="13776"/>
                    <a:pt x="229" y="18136"/>
                  </a:cubicBezTo>
                  <a:cubicBezTo>
                    <a:pt x="420" y="22496"/>
                    <a:pt x="4673" y="23028"/>
                    <a:pt x="4673" y="23028"/>
                  </a:cubicBezTo>
                  <a:cubicBezTo>
                    <a:pt x="4673" y="23028"/>
                    <a:pt x="4795" y="26032"/>
                    <a:pt x="4859" y="28833"/>
                  </a:cubicBezTo>
                  <a:cubicBezTo>
                    <a:pt x="4905" y="31410"/>
                    <a:pt x="7006" y="33474"/>
                    <a:pt x="9583" y="33474"/>
                  </a:cubicBezTo>
                  <a:cubicBezTo>
                    <a:pt x="9584" y="33474"/>
                    <a:pt x="9585" y="33474"/>
                    <a:pt x="9586" y="33474"/>
                  </a:cubicBezTo>
                  <a:lnTo>
                    <a:pt x="9639" y="33474"/>
                  </a:lnTo>
                  <a:cubicBezTo>
                    <a:pt x="12252" y="33444"/>
                    <a:pt x="14347" y="31302"/>
                    <a:pt x="14317" y="28689"/>
                  </a:cubicBezTo>
                  <a:lnTo>
                    <a:pt x="14174" y="8044"/>
                  </a:lnTo>
                  <a:lnTo>
                    <a:pt x="832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5325;p108">
              <a:extLst>
                <a:ext uri="{FF2B5EF4-FFF2-40B4-BE49-F238E27FC236}">
                  <a16:creationId xmlns:a16="http://schemas.microsoft.com/office/drawing/2014/main" id="{4A4A3A1D-656C-4ACD-9632-A882DDD8FB29}"/>
                </a:ext>
              </a:extLst>
            </p:cNvPr>
            <p:cNvSpPr/>
            <p:nvPr/>
          </p:nvSpPr>
          <p:spPr>
            <a:xfrm>
              <a:off x="5698125" y="2404625"/>
              <a:ext cx="141200" cy="73400"/>
            </a:xfrm>
            <a:custGeom>
              <a:avLst/>
              <a:gdLst/>
              <a:ahLst/>
              <a:cxnLst/>
              <a:rect l="l" t="t" r="r" b="b"/>
              <a:pathLst>
                <a:path w="5648" h="2936" extrusionOk="0">
                  <a:moveTo>
                    <a:pt x="5647" y="1"/>
                  </a:moveTo>
                  <a:cubicBezTo>
                    <a:pt x="3985" y="1154"/>
                    <a:pt x="2022" y="1797"/>
                    <a:pt x="1" y="1852"/>
                  </a:cubicBezTo>
                  <a:lnTo>
                    <a:pt x="75" y="2919"/>
                  </a:lnTo>
                  <a:cubicBezTo>
                    <a:pt x="249" y="2931"/>
                    <a:pt x="417" y="2936"/>
                    <a:pt x="581" y="2936"/>
                  </a:cubicBezTo>
                  <a:cubicBezTo>
                    <a:pt x="4429" y="2936"/>
                    <a:pt x="5647" y="1"/>
                    <a:pt x="564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5326;p108">
              <a:extLst>
                <a:ext uri="{FF2B5EF4-FFF2-40B4-BE49-F238E27FC236}">
                  <a16:creationId xmlns:a16="http://schemas.microsoft.com/office/drawing/2014/main" id="{30A4352A-1B1F-497A-9CB2-0F569BA3169D}"/>
                </a:ext>
              </a:extLst>
            </p:cNvPr>
            <p:cNvSpPr/>
            <p:nvPr/>
          </p:nvSpPr>
          <p:spPr>
            <a:xfrm>
              <a:off x="5703250" y="2287800"/>
              <a:ext cx="59600" cy="48925"/>
            </a:xfrm>
            <a:custGeom>
              <a:avLst/>
              <a:gdLst/>
              <a:ahLst/>
              <a:cxnLst/>
              <a:rect l="l" t="t" r="r" b="b"/>
              <a:pathLst>
                <a:path w="2384" h="1957" extrusionOk="0">
                  <a:moveTo>
                    <a:pt x="1480" y="1"/>
                  </a:moveTo>
                  <a:cubicBezTo>
                    <a:pt x="1077" y="1"/>
                    <a:pt x="736" y="305"/>
                    <a:pt x="689" y="707"/>
                  </a:cubicBezTo>
                  <a:cubicBezTo>
                    <a:pt x="671" y="706"/>
                    <a:pt x="653" y="705"/>
                    <a:pt x="635" y="705"/>
                  </a:cubicBezTo>
                  <a:cubicBezTo>
                    <a:pt x="260" y="705"/>
                    <a:pt x="0" y="1102"/>
                    <a:pt x="169" y="1452"/>
                  </a:cubicBezTo>
                  <a:lnTo>
                    <a:pt x="137" y="1171"/>
                  </a:lnTo>
                  <a:lnTo>
                    <a:pt x="137" y="1171"/>
                  </a:lnTo>
                  <a:cubicBezTo>
                    <a:pt x="193" y="1486"/>
                    <a:pt x="413" y="1748"/>
                    <a:pt x="716" y="1856"/>
                  </a:cubicBezTo>
                  <a:cubicBezTo>
                    <a:pt x="874" y="1923"/>
                    <a:pt x="1041" y="1957"/>
                    <a:pt x="1208" y="1957"/>
                  </a:cubicBezTo>
                  <a:cubicBezTo>
                    <a:pt x="1436" y="1957"/>
                    <a:pt x="1664" y="1894"/>
                    <a:pt x="1865" y="1772"/>
                  </a:cubicBezTo>
                  <a:cubicBezTo>
                    <a:pt x="2204" y="1544"/>
                    <a:pt x="2384" y="1144"/>
                    <a:pt x="2327" y="739"/>
                  </a:cubicBezTo>
                  <a:cubicBezTo>
                    <a:pt x="2253" y="334"/>
                    <a:pt x="1914" y="31"/>
                    <a:pt x="1503" y="1"/>
                  </a:cubicBezTo>
                  <a:cubicBezTo>
                    <a:pt x="1495" y="1"/>
                    <a:pt x="1488" y="1"/>
                    <a:pt x="148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5327;p108">
              <a:extLst>
                <a:ext uri="{FF2B5EF4-FFF2-40B4-BE49-F238E27FC236}">
                  <a16:creationId xmlns:a16="http://schemas.microsoft.com/office/drawing/2014/main" id="{328E615B-AED7-4492-94A1-32E7809CBC45}"/>
                </a:ext>
              </a:extLst>
            </p:cNvPr>
            <p:cNvSpPr/>
            <p:nvPr/>
          </p:nvSpPr>
          <p:spPr>
            <a:xfrm>
              <a:off x="5603200" y="2147950"/>
              <a:ext cx="29950" cy="28400"/>
            </a:xfrm>
            <a:custGeom>
              <a:avLst/>
              <a:gdLst/>
              <a:ahLst/>
              <a:cxnLst/>
              <a:rect l="l" t="t" r="r" b="b"/>
              <a:pathLst>
                <a:path w="1198" h="1136" extrusionOk="0">
                  <a:moveTo>
                    <a:pt x="573" y="0"/>
                  </a:moveTo>
                  <a:cubicBezTo>
                    <a:pt x="276" y="0"/>
                    <a:pt x="24" y="229"/>
                    <a:pt x="2" y="530"/>
                  </a:cubicBezTo>
                  <a:cubicBezTo>
                    <a:pt x="2" y="532"/>
                    <a:pt x="2" y="533"/>
                    <a:pt x="2" y="534"/>
                  </a:cubicBezTo>
                  <a:cubicBezTo>
                    <a:pt x="1" y="857"/>
                    <a:pt x="258" y="1123"/>
                    <a:pt x="581" y="1134"/>
                  </a:cubicBezTo>
                  <a:cubicBezTo>
                    <a:pt x="597" y="1135"/>
                    <a:pt x="612" y="1135"/>
                    <a:pt x="627" y="1135"/>
                  </a:cubicBezTo>
                  <a:cubicBezTo>
                    <a:pt x="923" y="1135"/>
                    <a:pt x="1174" y="906"/>
                    <a:pt x="1198" y="605"/>
                  </a:cubicBezTo>
                  <a:lnTo>
                    <a:pt x="1198" y="603"/>
                  </a:lnTo>
                  <a:cubicBezTo>
                    <a:pt x="1198" y="279"/>
                    <a:pt x="942" y="13"/>
                    <a:pt x="618" y="2"/>
                  </a:cubicBezTo>
                  <a:cubicBezTo>
                    <a:pt x="603" y="1"/>
                    <a:pt x="588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5328;p108">
              <a:extLst>
                <a:ext uri="{FF2B5EF4-FFF2-40B4-BE49-F238E27FC236}">
                  <a16:creationId xmlns:a16="http://schemas.microsoft.com/office/drawing/2014/main" id="{A7024128-6079-4A80-8F31-C78CCC54DF6B}"/>
                </a:ext>
              </a:extLst>
            </p:cNvPr>
            <p:cNvSpPr/>
            <p:nvPr/>
          </p:nvSpPr>
          <p:spPr>
            <a:xfrm>
              <a:off x="5603075" y="2133225"/>
              <a:ext cx="61475" cy="16125"/>
            </a:xfrm>
            <a:custGeom>
              <a:avLst/>
              <a:gdLst/>
              <a:ahLst/>
              <a:cxnLst/>
              <a:rect l="l" t="t" r="r" b="b"/>
              <a:pathLst>
                <a:path w="2459" h="645" extrusionOk="0">
                  <a:moveTo>
                    <a:pt x="1209" y="1"/>
                  </a:moveTo>
                  <a:cubicBezTo>
                    <a:pt x="1205" y="1"/>
                    <a:pt x="1202" y="1"/>
                    <a:pt x="1198" y="1"/>
                  </a:cubicBezTo>
                  <a:cubicBezTo>
                    <a:pt x="864" y="2"/>
                    <a:pt x="538" y="107"/>
                    <a:pt x="268" y="304"/>
                  </a:cubicBezTo>
                  <a:cubicBezTo>
                    <a:pt x="65" y="458"/>
                    <a:pt x="1" y="596"/>
                    <a:pt x="39" y="634"/>
                  </a:cubicBezTo>
                  <a:cubicBezTo>
                    <a:pt x="46" y="641"/>
                    <a:pt x="57" y="644"/>
                    <a:pt x="72" y="644"/>
                  </a:cubicBezTo>
                  <a:cubicBezTo>
                    <a:pt x="204" y="644"/>
                    <a:pt x="626" y="378"/>
                    <a:pt x="1195" y="378"/>
                  </a:cubicBezTo>
                  <a:cubicBezTo>
                    <a:pt x="1200" y="378"/>
                    <a:pt x="1204" y="378"/>
                    <a:pt x="1209" y="378"/>
                  </a:cubicBezTo>
                  <a:cubicBezTo>
                    <a:pt x="1780" y="383"/>
                    <a:pt x="2219" y="634"/>
                    <a:pt x="2354" y="634"/>
                  </a:cubicBezTo>
                  <a:cubicBezTo>
                    <a:pt x="2370" y="634"/>
                    <a:pt x="2382" y="631"/>
                    <a:pt x="2389" y="623"/>
                  </a:cubicBezTo>
                  <a:cubicBezTo>
                    <a:pt x="2459" y="548"/>
                    <a:pt x="2346" y="447"/>
                    <a:pt x="2145" y="293"/>
                  </a:cubicBezTo>
                  <a:cubicBezTo>
                    <a:pt x="1869" y="104"/>
                    <a:pt x="1543" y="1"/>
                    <a:pt x="1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5329;p108">
              <a:extLst>
                <a:ext uri="{FF2B5EF4-FFF2-40B4-BE49-F238E27FC236}">
                  <a16:creationId xmlns:a16="http://schemas.microsoft.com/office/drawing/2014/main" id="{5930FD25-774F-4EA1-9F75-C1D749EB5CCD}"/>
                </a:ext>
              </a:extLst>
            </p:cNvPr>
            <p:cNvSpPr/>
            <p:nvPr/>
          </p:nvSpPr>
          <p:spPr>
            <a:xfrm>
              <a:off x="5764475" y="2149550"/>
              <a:ext cx="30000" cy="28400"/>
            </a:xfrm>
            <a:custGeom>
              <a:avLst/>
              <a:gdLst/>
              <a:ahLst/>
              <a:cxnLst/>
              <a:rect l="l" t="t" r="r" b="b"/>
              <a:pathLst>
                <a:path w="1200" h="1136" extrusionOk="0">
                  <a:moveTo>
                    <a:pt x="576" y="0"/>
                  </a:moveTo>
                  <a:cubicBezTo>
                    <a:pt x="279" y="0"/>
                    <a:pt x="29" y="228"/>
                    <a:pt x="5" y="528"/>
                  </a:cubicBezTo>
                  <a:cubicBezTo>
                    <a:pt x="1" y="852"/>
                    <a:pt x="256" y="1119"/>
                    <a:pt x="579" y="1134"/>
                  </a:cubicBezTo>
                  <a:cubicBezTo>
                    <a:pt x="595" y="1135"/>
                    <a:pt x="610" y="1135"/>
                    <a:pt x="625" y="1135"/>
                  </a:cubicBezTo>
                  <a:cubicBezTo>
                    <a:pt x="922" y="1135"/>
                    <a:pt x="1173" y="906"/>
                    <a:pt x="1195" y="605"/>
                  </a:cubicBezTo>
                  <a:lnTo>
                    <a:pt x="1195" y="603"/>
                  </a:lnTo>
                  <a:cubicBezTo>
                    <a:pt x="1199" y="279"/>
                    <a:pt x="944" y="13"/>
                    <a:pt x="622" y="2"/>
                  </a:cubicBezTo>
                  <a:cubicBezTo>
                    <a:pt x="607" y="1"/>
                    <a:pt x="591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5330;p108">
              <a:extLst>
                <a:ext uri="{FF2B5EF4-FFF2-40B4-BE49-F238E27FC236}">
                  <a16:creationId xmlns:a16="http://schemas.microsoft.com/office/drawing/2014/main" id="{41BE67DF-C1B9-40FC-A432-6AEC2D3DF7B0}"/>
                </a:ext>
              </a:extLst>
            </p:cNvPr>
            <p:cNvSpPr/>
            <p:nvPr/>
          </p:nvSpPr>
          <p:spPr>
            <a:xfrm>
              <a:off x="5760600" y="2136275"/>
              <a:ext cx="61850" cy="16025"/>
            </a:xfrm>
            <a:custGeom>
              <a:avLst/>
              <a:gdLst/>
              <a:ahLst/>
              <a:cxnLst/>
              <a:rect l="l" t="t" r="r" b="b"/>
              <a:pathLst>
                <a:path w="2474" h="641" extrusionOk="0">
                  <a:moveTo>
                    <a:pt x="1192" y="1"/>
                  </a:moveTo>
                  <a:cubicBezTo>
                    <a:pt x="864" y="1"/>
                    <a:pt x="545" y="107"/>
                    <a:pt x="283" y="304"/>
                  </a:cubicBezTo>
                  <a:cubicBezTo>
                    <a:pt x="85" y="452"/>
                    <a:pt x="1" y="597"/>
                    <a:pt x="54" y="628"/>
                  </a:cubicBezTo>
                  <a:cubicBezTo>
                    <a:pt x="62" y="636"/>
                    <a:pt x="74" y="640"/>
                    <a:pt x="91" y="640"/>
                  </a:cubicBezTo>
                  <a:cubicBezTo>
                    <a:pt x="228" y="640"/>
                    <a:pt x="653" y="373"/>
                    <a:pt x="1224" y="373"/>
                  </a:cubicBezTo>
                  <a:cubicBezTo>
                    <a:pt x="1792" y="373"/>
                    <a:pt x="2229" y="630"/>
                    <a:pt x="2367" y="630"/>
                  </a:cubicBezTo>
                  <a:cubicBezTo>
                    <a:pt x="2384" y="630"/>
                    <a:pt x="2396" y="626"/>
                    <a:pt x="2404" y="617"/>
                  </a:cubicBezTo>
                  <a:cubicBezTo>
                    <a:pt x="2474" y="538"/>
                    <a:pt x="2367" y="442"/>
                    <a:pt x="2160" y="294"/>
                  </a:cubicBezTo>
                  <a:cubicBezTo>
                    <a:pt x="1883" y="103"/>
                    <a:pt x="1555" y="1"/>
                    <a:pt x="1219" y="1"/>
                  </a:cubicBezTo>
                  <a:cubicBezTo>
                    <a:pt x="1217" y="1"/>
                    <a:pt x="1215" y="1"/>
                    <a:pt x="1213" y="1"/>
                  </a:cubicBezTo>
                  <a:cubicBezTo>
                    <a:pt x="1206" y="1"/>
                    <a:pt x="1199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5331;p108">
              <a:extLst>
                <a:ext uri="{FF2B5EF4-FFF2-40B4-BE49-F238E27FC236}">
                  <a16:creationId xmlns:a16="http://schemas.microsoft.com/office/drawing/2014/main" id="{33CB76F3-1E5F-41DD-9CE9-74AA32B73AE6}"/>
                </a:ext>
              </a:extLst>
            </p:cNvPr>
            <p:cNvSpPr/>
            <p:nvPr/>
          </p:nvSpPr>
          <p:spPr>
            <a:xfrm>
              <a:off x="5661650" y="2137225"/>
              <a:ext cx="48725" cy="135000"/>
            </a:xfrm>
            <a:custGeom>
              <a:avLst/>
              <a:gdLst/>
              <a:ahLst/>
              <a:cxnLst/>
              <a:rect l="l" t="t" r="r" b="b"/>
              <a:pathLst>
                <a:path w="1949" h="5400" extrusionOk="0">
                  <a:moveTo>
                    <a:pt x="1949" y="1"/>
                  </a:moveTo>
                  <a:lnTo>
                    <a:pt x="1949" y="1"/>
                  </a:lnTo>
                  <a:cubicBezTo>
                    <a:pt x="1417" y="1027"/>
                    <a:pt x="965" y="2093"/>
                    <a:pt x="598" y="3191"/>
                  </a:cubicBezTo>
                  <a:cubicBezTo>
                    <a:pt x="438" y="3632"/>
                    <a:pt x="284" y="4046"/>
                    <a:pt x="136" y="4450"/>
                  </a:cubicBezTo>
                  <a:cubicBezTo>
                    <a:pt x="30" y="4647"/>
                    <a:pt x="1" y="4876"/>
                    <a:pt x="51" y="5094"/>
                  </a:cubicBezTo>
                  <a:cubicBezTo>
                    <a:pt x="98" y="5211"/>
                    <a:pt x="199" y="5300"/>
                    <a:pt x="322" y="5333"/>
                  </a:cubicBezTo>
                  <a:cubicBezTo>
                    <a:pt x="412" y="5357"/>
                    <a:pt x="504" y="5369"/>
                    <a:pt x="598" y="5370"/>
                  </a:cubicBezTo>
                  <a:cubicBezTo>
                    <a:pt x="757" y="5389"/>
                    <a:pt x="917" y="5399"/>
                    <a:pt x="1076" y="5399"/>
                  </a:cubicBezTo>
                  <a:cubicBezTo>
                    <a:pt x="1277" y="5399"/>
                    <a:pt x="1478" y="5384"/>
                    <a:pt x="1678" y="5353"/>
                  </a:cubicBezTo>
                  <a:cubicBezTo>
                    <a:pt x="1332" y="5252"/>
                    <a:pt x="975" y="5190"/>
                    <a:pt x="613" y="5167"/>
                  </a:cubicBezTo>
                  <a:cubicBezTo>
                    <a:pt x="449" y="5167"/>
                    <a:pt x="295" y="5120"/>
                    <a:pt x="263" y="5009"/>
                  </a:cubicBezTo>
                  <a:cubicBezTo>
                    <a:pt x="251" y="4838"/>
                    <a:pt x="290" y="4667"/>
                    <a:pt x="375" y="4519"/>
                  </a:cubicBezTo>
                  <a:lnTo>
                    <a:pt x="859" y="3270"/>
                  </a:lnTo>
                  <a:cubicBezTo>
                    <a:pt x="1311" y="2212"/>
                    <a:pt x="1676" y="1118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5332;p108">
              <a:extLst>
                <a:ext uri="{FF2B5EF4-FFF2-40B4-BE49-F238E27FC236}">
                  <a16:creationId xmlns:a16="http://schemas.microsoft.com/office/drawing/2014/main" id="{FFACE8CE-1609-4BDD-BB75-4AFBAB204719}"/>
                </a:ext>
              </a:extLst>
            </p:cNvPr>
            <p:cNvSpPr/>
            <p:nvPr/>
          </p:nvSpPr>
          <p:spPr>
            <a:xfrm>
              <a:off x="5699575" y="2282225"/>
              <a:ext cx="54375" cy="46525"/>
            </a:xfrm>
            <a:custGeom>
              <a:avLst/>
              <a:gdLst/>
              <a:ahLst/>
              <a:cxnLst/>
              <a:rect l="l" t="t" r="r" b="b"/>
              <a:pathLst>
                <a:path w="2175" h="1861" extrusionOk="0">
                  <a:moveTo>
                    <a:pt x="2055" y="0"/>
                  </a:moveTo>
                  <a:cubicBezTo>
                    <a:pt x="2054" y="0"/>
                    <a:pt x="2054" y="0"/>
                    <a:pt x="2053" y="0"/>
                  </a:cubicBezTo>
                  <a:cubicBezTo>
                    <a:pt x="1946" y="0"/>
                    <a:pt x="1946" y="691"/>
                    <a:pt x="1352" y="1185"/>
                  </a:cubicBezTo>
                  <a:cubicBezTo>
                    <a:pt x="755" y="1679"/>
                    <a:pt x="11" y="1606"/>
                    <a:pt x="7" y="1717"/>
                  </a:cubicBezTo>
                  <a:cubicBezTo>
                    <a:pt x="1" y="1829"/>
                    <a:pt x="171" y="1856"/>
                    <a:pt x="484" y="1861"/>
                  </a:cubicBezTo>
                  <a:cubicBezTo>
                    <a:pt x="494" y="1861"/>
                    <a:pt x="504" y="1861"/>
                    <a:pt x="514" y="1861"/>
                  </a:cubicBezTo>
                  <a:cubicBezTo>
                    <a:pt x="912" y="1861"/>
                    <a:pt x="1298" y="1724"/>
                    <a:pt x="1606" y="1473"/>
                  </a:cubicBezTo>
                  <a:cubicBezTo>
                    <a:pt x="1906" y="1223"/>
                    <a:pt x="2097" y="866"/>
                    <a:pt x="2138" y="479"/>
                  </a:cubicBezTo>
                  <a:cubicBezTo>
                    <a:pt x="2175" y="175"/>
                    <a:pt x="2102" y="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5333;p108">
              <a:extLst>
                <a:ext uri="{FF2B5EF4-FFF2-40B4-BE49-F238E27FC236}">
                  <a16:creationId xmlns:a16="http://schemas.microsoft.com/office/drawing/2014/main" id="{A240B309-DB14-4E2D-87EC-C202339E780D}"/>
                </a:ext>
              </a:extLst>
            </p:cNvPr>
            <p:cNvSpPr/>
            <p:nvPr/>
          </p:nvSpPr>
          <p:spPr>
            <a:xfrm>
              <a:off x="5753950" y="2104675"/>
              <a:ext cx="74850" cy="21475"/>
            </a:xfrm>
            <a:custGeom>
              <a:avLst/>
              <a:gdLst/>
              <a:ahLst/>
              <a:cxnLst/>
              <a:rect l="l" t="t" r="r" b="b"/>
              <a:pathLst>
                <a:path w="2994" h="859" extrusionOk="0">
                  <a:moveTo>
                    <a:pt x="1276" y="0"/>
                  </a:moveTo>
                  <a:cubicBezTo>
                    <a:pt x="986" y="0"/>
                    <a:pt x="695" y="49"/>
                    <a:pt x="415" y="149"/>
                  </a:cubicBezTo>
                  <a:cubicBezTo>
                    <a:pt x="139" y="239"/>
                    <a:pt x="0" y="377"/>
                    <a:pt x="27" y="478"/>
                  </a:cubicBezTo>
                  <a:cubicBezTo>
                    <a:pt x="91" y="653"/>
                    <a:pt x="734" y="574"/>
                    <a:pt x="1490" y="664"/>
                  </a:cubicBezTo>
                  <a:cubicBezTo>
                    <a:pt x="2048" y="731"/>
                    <a:pt x="2524" y="859"/>
                    <a:pt x="2775" y="859"/>
                  </a:cubicBezTo>
                  <a:cubicBezTo>
                    <a:pt x="2864" y="859"/>
                    <a:pt x="2925" y="843"/>
                    <a:pt x="2951" y="803"/>
                  </a:cubicBezTo>
                  <a:cubicBezTo>
                    <a:pt x="2993" y="728"/>
                    <a:pt x="2892" y="563"/>
                    <a:pt x="2643" y="393"/>
                  </a:cubicBezTo>
                  <a:cubicBezTo>
                    <a:pt x="2228" y="133"/>
                    <a:pt x="1754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5334;p108">
              <a:extLst>
                <a:ext uri="{FF2B5EF4-FFF2-40B4-BE49-F238E27FC236}">
                  <a16:creationId xmlns:a16="http://schemas.microsoft.com/office/drawing/2014/main" id="{F875F25E-BEE4-41D5-93DA-97ECE064A63E}"/>
                </a:ext>
              </a:extLst>
            </p:cNvPr>
            <p:cNvSpPr/>
            <p:nvPr/>
          </p:nvSpPr>
          <p:spPr>
            <a:xfrm>
              <a:off x="5608675" y="2086400"/>
              <a:ext cx="56375" cy="17750"/>
            </a:xfrm>
            <a:custGeom>
              <a:avLst/>
              <a:gdLst/>
              <a:ahLst/>
              <a:cxnLst/>
              <a:rect l="l" t="t" r="r" b="b"/>
              <a:pathLst>
                <a:path w="2255" h="710" extrusionOk="0">
                  <a:moveTo>
                    <a:pt x="1118" y="0"/>
                  </a:moveTo>
                  <a:cubicBezTo>
                    <a:pt x="797" y="0"/>
                    <a:pt x="476" y="97"/>
                    <a:pt x="202" y="289"/>
                  </a:cubicBezTo>
                  <a:cubicBezTo>
                    <a:pt x="59" y="422"/>
                    <a:pt x="1" y="571"/>
                    <a:pt x="48" y="645"/>
                  </a:cubicBezTo>
                  <a:cubicBezTo>
                    <a:pt x="85" y="693"/>
                    <a:pt x="157" y="709"/>
                    <a:pt x="255" y="709"/>
                  </a:cubicBezTo>
                  <a:cubicBezTo>
                    <a:pt x="452" y="709"/>
                    <a:pt x="757" y="645"/>
                    <a:pt x="1111" y="645"/>
                  </a:cubicBezTo>
                  <a:cubicBezTo>
                    <a:pt x="1414" y="645"/>
                    <a:pt x="1691" y="678"/>
                    <a:pt x="1888" y="678"/>
                  </a:cubicBezTo>
                  <a:cubicBezTo>
                    <a:pt x="2037" y="678"/>
                    <a:pt x="2141" y="659"/>
                    <a:pt x="2175" y="593"/>
                  </a:cubicBezTo>
                  <a:cubicBezTo>
                    <a:pt x="2255" y="437"/>
                    <a:pt x="2148" y="375"/>
                    <a:pt x="1952" y="236"/>
                  </a:cubicBezTo>
                  <a:cubicBezTo>
                    <a:pt x="1695" y="78"/>
                    <a:pt x="1406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5335;p108">
              <a:extLst>
                <a:ext uri="{FF2B5EF4-FFF2-40B4-BE49-F238E27FC236}">
                  <a16:creationId xmlns:a16="http://schemas.microsoft.com/office/drawing/2014/main" id="{A082C3E5-F2EA-49E1-9D01-834BBDBE9488}"/>
                </a:ext>
              </a:extLst>
            </p:cNvPr>
            <p:cNvSpPr/>
            <p:nvPr/>
          </p:nvSpPr>
          <p:spPr>
            <a:xfrm>
              <a:off x="5596450" y="1854725"/>
              <a:ext cx="437175" cy="585600"/>
            </a:xfrm>
            <a:custGeom>
              <a:avLst/>
              <a:gdLst/>
              <a:ahLst/>
              <a:cxnLst/>
              <a:rect l="l" t="t" r="r" b="b"/>
              <a:pathLst>
                <a:path w="17487" h="23424" extrusionOk="0">
                  <a:moveTo>
                    <a:pt x="6355" y="1"/>
                  </a:moveTo>
                  <a:cubicBezTo>
                    <a:pt x="6189" y="1"/>
                    <a:pt x="6024" y="6"/>
                    <a:pt x="5859" y="18"/>
                  </a:cubicBezTo>
                  <a:cubicBezTo>
                    <a:pt x="4385" y="79"/>
                    <a:pt x="2964" y="579"/>
                    <a:pt x="1776" y="1453"/>
                  </a:cubicBezTo>
                  <a:cubicBezTo>
                    <a:pt x="1776" y="1453"/>
                    <a:pt x="1" y="2824"/>
                    <a:pt x="144" y="4573"/>
                  </a:cubicBezTo>
                  <a:cubicBezTo>
                    <a:pt x="347" y="6953"/>
                    <a:pt x="3742" y="8505"/>
                    <a:pt x="6179" y="8505"/>
                  </a:cubicBezTo>
                  <a:cubicBezTo>
                    <a:pt x="6236" y="8505"/>
                    <a:pt x="6293" y="8505"/>
                    <a:pt x="6349" y="8503"/>
                  </a:cubicBezTo>
                  <a:lnTo>
                    <a:pt x="6694" y="8844"/>
                  </a:lnTo>
                  <a:cubicBezTo>
                    <a:pt x="7490" y="9646"/>
                    <a:pt x="8572" y="10100"/>
                    <a:pt x="9704" y="10104"/>
                  </a:cubicBezTo>
                  <a:cubicBezTo>
                    <a:pt x="9710" y="10104"/>
                    <a:pt x="9717" y="10104"/>
                    <a:pt x="9724" y="10104"/>
                  </a:cubicBezTo>
                  <a:cubicBezTo>
                    <a:pt x="10492" y="10104"/>
                    <a:pt x="11236" y="9836"/>
                    <a:pt x="11829" y="9348"/>
                  </a:cubicBezTo>
                  <a:cubicBezTo>
                    <a:pt x="12212" y="10374"/>
                    <a:pt x="12207" y="11512"/>
                    <a:pt x="12558" y="12538"/>
                  </a:cubicBezTo>
                  <a:cubicBezTo>
                    <a:pt x="12906" y="13556"/>
                    <a:pt x="13254" y="23423"/>
                    <a:pt x="14318" y="23423"/>
                  </a:cubicBezTo>
                  <a:cubicBezTo>
                    <a:pt x="14327" y="23423"/>
                    <a:pt x="14335" y="23422"/>
                    <a:pt x="14344" y="23421"/>
                  </a:cubicBezTo>
                  <a:cubicBezTo>
                    <a:pt x="15338" y="23267"/>
                    <a:pt x="16529" y="13230"/>
                    <a:pt x="16785" y="12257"/>
                  </a:cubicBezTo>
                  <a:cubicBezTo>
                    <a:pt x="17487" y="9566"/>
                    <a:pt x="16604" y="6600"/>
                    <a:pt x="14818" y="4468"/>
                  </a:cubicBezTo>
                  <a:cubicBezTo>
                    <a:pt x="12797" y="2069"/>
                    <a:pt x="9501" y="1"/>
                    <a:pt x="6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5336;p108">
              <a:extLst>
                <a:ext uri="{FF2B5EF4-FFF2-40B4-BE49-F238E27FC236}">
                  <a16:creationId xmlns:a16="http://schemas.microsoft.com/office/drawing/2014/main" id="{86C061D2-9E12-4A56-BFEB-383A66F9E920}"/>
                </a:ext>
              </a:extLst>
            </p:cNvPr>
            <p:cNvSpPr/>
            <p:nvPr/>
          </p:nvSpPr>
          <p:spPr>
            <a:xfrm>
              <a:off x="5574475" y="1966275"/>
              <a:ext cx="43650" cy="128700"/>
            </a:xfrm>
            <a:custGeom>
              <a:avLst/>
              <a:gdLst/>
              <a:ahLst/>
              <a:cxnLst/>
              <a:rect l="l" t="t" r="r" b="b"/>
              <a:pathLst>
                <a:path w="1746" h="5148" extrusionOk="0">
                  <a:moveTo>
                    <a:pt x="1443" y="0"/>
                  </a:moveTo>
                  <a:cubicBezTo>
                    <a:pt x="1240" y="0"/>
                    <a:pt x="1109" y="183"/>
                    <a:pt x="1017" y="357"/>
                  </a:cubicBezTo>
                  <a:cubicBezTo>
                    <a:pt x="277" y="1759"/>
                    <a:pt x="0" y="3359"/>
                    <a:pt x="225" y="4925"/>
                  </a:cubicBezTo>
                  <a:lnTo>
                    <a:pt x="225" y="4925"/>
                  </a:lnTo>
                  <a:lnTo>
                    <a:pt x="251" y="4844"/>
                  </a:lnTo>
                  <a:cubicBezTo>
                    <a:pt x="856" y="4342"/>
                    <a:pt x="1281" y="3657"/>
                    <a:pt x="1464" y="2893"/>
                  </a:cubicBezTo>
                  <a:cubicBezTo>
                    <a:pt x="1643" y="2135"/>
                    <a:pt x="1738" y="1359"/>
                    <a:pt x="1746" y="581"/>
                  </a:cubicBezTo>
                  <a:cubicBezTo>
                    <a:pt x="1746" y="352"/>
                    <a:pt x="1746" y="49"/>
                    <a:pt x="1506" y="6"/>
                  </a:cubicBezTo>
                  <a:cubicBezTo>
                    <a:pt x="1485" y="2"/>
                    <a:pt x="1463" y="0"/>
                    <a:pt x="1443" y="0"/>
                  </a:cubicBezTo>
                  <a:close/>
                  <a:moveTo>
                    <a:pt x="225" y="4925"/>
                  </a:moveTo>
                  <a:lnTo>
                    <a:pt x="152" y="5148"/>
                  </a:lnTo>
                  <a:lnTo>
                    <a:pt x="152" y="5148"/>
                  </a:lnTo>
                  <a:lnTo>
                    <a:pt x="247" y="5067"/>
                  </a:lnTo>
                  <a:cubicBezTo>
                    <a:pt x="239" y="5020"/>
                    <a:pt x="232" y="4973"/>
                    <a:pt x="225" y="49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5337;p108">
              <a:extLst>
                <a:ext uri="{FF2B5EF4-FFF2-40B4-BE49-F238E27FC236}">
                  <a16:creationId xmlns:a16="http://schemas.microsoft.com/office/drawing/2014/main" id="{6A0155A8-B899-42EF-A64A-63B20E422FF0}"/>
                </a:ext>
              </a:extLst>
            </p:cNvPr>
            <p:cNvSpPr/>
            <p:nvPr/>
          </p:nvSpPr>
          <p:spPr>
            <a:xfrm>
              <a:off x="3826125" y="5228425"/>
              <a:ext cx="453150" cy="202600"/>
            </a:xfrm>
            <a:custGeom>
              <a:avLst/>
              <a:gdLst/>
              <a:ahLst/>
              <a:cxnLst/>
              <a:rect l="l" t="t" r="r" b="b"/>
              <a:pathLst>
                <a:path w="18126" h="8104" extrusionOk="0">
                  <a:moveTo>
                    <a:pt x="128" y="0"/>
                  </a:moveTo>
                  <a:lnTo>
                    <a:pt x="0" y="7625"/>
                  </a:lnTo>
                  <a:lnTo>
                    <a:pt x="607" y="7672"/>
                  </a:lnTo>
                  <a:cubicBezTo>
                    <a:pt x="2476" y="7798"/>
                    <a:pt x="8360" y="8104"/>
                    <a:pt x="12386" y="8104"/>
                  </a:cubicBezTo>
                  <a:cubicBezTo>
                    <a:pt x="14155" y="8104"/>
                    <a:pt x="15564" y="8045"/>
                    <a:pt x="16117" y="7886"/>
                  </a:cubicBezTo>
                  <a:cubicBezTo>
                    <a:pt x="18125" y="7300"/>
                    <a:pt x="9858" y="5328"/>
                    <a:pt x="9858" y="5328"/>
                  </a:cubicBezTo>
                  <a:lnTo>
                    <a:pt x="9890" y="11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5338;p108">
              <a:extLst>
                <a:ext uri="{FF2B5EF4-FFF2-40B4-BE49-F238E27FC236}">
                  <a16:creationId xmlns:a16="http://schemas.microsoft.com/office/drawing/2014/main" id="{3CFE1C51-F9F2-444A-B774-83F8D7AFF7E7}"/>
                </a:ext>
              </a:extLst>
            </p:cNvPr>
            <p:cNvSpPr/>
            <p:nvPr/>
          </p:nvSpPr>
          <p:spPr>
            <a:xfrm>
              <a:off x="3826275" y="5347125"/>
              <a:ext cx="88275" cy="71125"/>
            </a:xfrm>
            <a:custGeom>
              <a:avLst/>
              <a:gdLst/>
              <a:ahLst/>
              <a:cxnLst/>
              <a:rect l="l" t="t" r="r" b="b"/>
              <a:pathLst>
                <a:path w="3531" h="2845" extrusionOk="0">
                  <a:moveTo>
                    <a:pt x="219" y="1"/>
                  </a:moveTo>
                  <a:cubicBezTo>
                    <a:pt x="159" y="1"/>
                    <a:pt x="99" y="2"/>
                    <a:pt x="38" y="6"/>
                  </a:cubicBezTo>
                  <a:lnTo>
                    <a:pt x="0" y="2738"/>
                  </a:lnTo>
                  <a:lnTo>
                    <a:pt x="3530" y="2845"/>
                  </a:lnTo>
                  <a:cubicBezTo>
                    <a:pt x="3398" y="2019"/>
                    <a:pt x="2964" y="1271"/>
                    <a:pt x="2313" y="745"/>
                  </a:cubicBezTo>
                  <a:cubicBezTo>
                    <a:pt x="1720" y="262"/>
                    <a:pt x="98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5339;p108">
              <a:extLst>
                <a:ext uri="{FF2B5EF4-FFF2-40B4-BE49-F238E27FC236}">
                  <a16:creationId xmlns:a16="http://schemas.microsoft.com/office/drawing/2014/main" id="{72DADF2B-B3A1-4061-AF01-B8752F91769F}"/>
                </a:ext>
              </a:extLst>
            </p:cNvPr>
            <p:cNvSpPr/>
            <p:nvPr/>
          </p:nvSpPr>
          <p:spPr>
            <a:xfrm>
              <a:off x="3826000" y="5389250"/>
              <a:ext cx="419900" cy="41075"/>
            </a:xfrm>
            <a:custGeom>
              <a:avLst/>
              <a:gdLst/>
              <a:ahLst/>
              <a:cxnLst/>
              <a:rect l="l" t="t" r="r" b="b"/>
              <a:pathLst>
                <a:path w="16796" h="1643" extrusionOk="0">
                  <a:moveTo>
                    <a:pt x="13898" y="1"/>
                  </a:moveTo>
                  <a:cubicBezTo>
                    <a:pt x="13330" y="22"/>
                    <a:pt x="13000" y="1250"/>
                    <a:pt x="13000" y="1250"/>
                  </a:cubicBezTo>
                  <a:lnTo>
                    <a:pt x="1" y="974"/>
                  </a:lnTo>
                  <a:lnTo>
                    <a:pt x="1" y="1192"/>
                  </a:lnTo>
                  <a:cubicBezTo>
                    <a:pt x="2829" y="1476"/>
                    <a:pt x="7724" y="1643"/>
                    <a:pt x="11439" y="1643"/>
                  </a:cubicBezTo>
                  <a:cubicBezTo>
                    <a:pt x="14177" y="1643"/>
                    <a:pt x="16274" y="1552"/>
                    <a:pt x="16430" y="1352"/>
                  </a:cubicBezTo>
                  <a:cubicBezTo>
                    <a:pt x="16796" y="878"/>
                    <a:pt x="13898" y="1"/>
                    <a:pt x="1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5340;p108">
              <a:extLst>
                <a:ext uri="{FF2B5EF4-FFF2-40B4-BE49-F238E27FC236}">
                  <a16:creationId xmlns:a16="http://schemas.microsoft.com/office/drawing/2014/main" id="{EDE8D74C-2656-4B87-99AA-F09E07E3F9C3}"/>
                </a:ext>
              </a:extLst>
            </p:cNvPr>
            <p:cNvSpPr/>
            <p:nvPr/>
          </p:nvSpPr>
          <p:spPr>
            <a:xfrm>
              <a:off x="3822675" y="5412925"/>
              <a:ext cx="397450" cy="8225"/>
            </a:xfrm>
            <a:custGeom>
              <a:avLst/>
              <a:gdLst/>
              <a:ahLst/>
              <a:cxnLst/>
              <a:rect l="l" t="t" r="r" b="b"/>
              <a:pathLst>
                <a:path w="15898" h="329" extrusionOk="0">
                  <a:moveTo>
                    <a:pt x="166" y="1"/>
                  </a:moveTo>
                  <a:cubicBezTo>
                    <a:pt x="138" y="3"/>
                    <a:pt x="111" y="4"/>
                    <a:pt x="83" y="4"/>
                  </a:cubicBezTo>
                  <a:cubicBezTo>
                    <a:pt x="56" y="4"/>
                    <a:pt x="28" y="3"/>
                    <a:pt x="1" y="1"/>
                  </a:cubicBezTo>
                  <a:lnTo>
                    <a:pt x="1" y="1"/>
                  </a:lnTo>
                  <a:lnTo>
                    <a:pt x="166" y="59"/>
                  </a:lnTo>
                  <a:lnTo>
                    <a:pt x="644" y="59"/>
                  </a:lnTo>
                  <a:lnTo>
                    <a:pt x="1845" y="102"/>
                  </a:lnTo>
                  <a:lnTo>
                    <a:pt x="1845" y="102"/>
                  </a:lnTo>
                  <a:lnTo>
                    <a:pt x="650" y="37"/>
                  </a:lnTo>
                  <a:lnTo>
                    <a:pt x="166" y="1"/>
                  </a:lnTo>
                  <a:close/>
                  <a:moveTo>
                    <a:pt x="1845" y="102"/>
                  </a:moveTo>
                  <a:lnTo>
                    <a:pt x="2425" y="133"/>
                  </a:lnTo>
                  <a:cubicBezTo>
                    <a:pt x="3920" y="207"/>
                    <a:pt x="5992" y="282"/>
                    <a:pt x="8273" y="314"/>
                  </a:cubicBezTo>
                  <a:cubicBezTo>
                    <a:pt x="9034" y="325"/>
                    <a:pt x="9772" y="328"/>
                    <a:pt x="10474" y="328"/>
                  </a:cubicBezTo>
                  <a:cubicBezTo>
                    <a:pt x="11877" y="328"/>
                    <a:pt x="13133" y="314"/>
                    <a:pt x="14121" y="314"/>
                  </a:cubicBezTo>
                  <a:lnTo>
                    <a:pt x="15898" y="266"/>
                  </a:lnTo>
                  <a:lnTo>
                    <a:pt x="8269" y="266"/>
                  </a:lnTo>
                  <a:cubicBezTo>
                    <a:pt x="5988" y="266"/>
                    <a:pt x="3909" y="170"/>
                    <a:pt x="2419" y="123"/>
                  </a:cubicBezTo>
                  <a:lnTo>
                    <a:pt x="1845" y="1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5341;p108">
              <a:extLst>
                <a:ext uri="{FF2B5EF4-FFF2-40B4-BE49-F238E27FC236}">
                  <a16:creationId xmlns:a16="http://schemas.microsoft.com/office/drawing/2014/main" id="{F3615AD7-4265-493F-9AF2-2FCC631D260A}"/>
                </a:ext>
              </a:extLst>
            </p:cNvPr>
            <p:cNvSpPr/>
            <p:nvPr/>
          </p:nvSpPr>
          <p:spPr>
            <a:xfrm>
              <a:off x="4150625" y="5386475"/>
              <a:ext cx="24725" cy="37775"/>
            </a:xfrm>
            <a:custGeom>
              <a:avLst/>
              <a:gdLst/>
              <a:ahLst/>
              <a:cxnLst/>
              <a:rect l="l" t="t" r="r" b="b"/>
              <a:pathLst>
                <a:path w="989" h="1511" extrusionOk="0">
                  <a:moveTo>
                    <a:pt x="988" y="1"/>
                  </a:moveTo>
                  <a:lnTo>
                    <a:pt x="988" y="1"/>
                  </a:lnTo>
                  <a:cubicBezTo>
                    <a:pt x="684" y="107"/>
                    <a:pt x="430" y="323"/>
                    <a:pt x="276" y="606"/>
                  </a:cubicBezTo>
                  <a:cubicBezTo>
                    <a:pt x="87" y="868"/>
                    <a:pt x="1" y="1189"/>
                    <a:pt x="31" y="1510"/>
                  </a:cubicBezTo>
                  <a:cubicBezTo>
                    <a:pt x="114" y="1218"/>
                    <a:pt x="230" y="937"/>
                    <a:pt x="377" y="670"/>
                  </a:cubicBezTo>
                  <a:cubicBezTo>
                    <a:pt x="551" y="422"/>
                    <a:pt x="757" y="197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5342;p108">
              <a:extLst>
                <a:ext uri="{FF2B5EF4-FFF2-40B4-BE49-F238E27FC236}">
                  <a16:creationId xmlns:a16="http://schemas.microsoft.com/office/drawing/2014/main" id="{212B8E36-51AE-4B63-A0F9-BE7A8A45592E}"/>
                </a:ext>
              </a:extLst>
            </p:cNvPr>
            <p:cNvSpPr/>
            <p:nvPr/>
          </p:nvSpPr>
          <p:spPr>
            <a:xfrm>
              <a:off x="4079200" y="5366100"/>
              <a:ext cx="14550" cy="20250"/>
            </a:xfrm>
            <a:custGeom>
              <a:avLst/>
              <a:gdLst/>
              <a:ahLst/>
              <a:cxnLst/>
              <a:rect l="l" t="t" r="r" b="b"/>
              <a:pathLst>
                <a:path w="582" h="810" extrusionOk="0">
                  <a:moveTo>
                    <a:pt x="550" y="0"/>
                  </a:moveTo>
                  <a:cubicBezTo>
                    <a:pt x="516" y="0"/>
                    <a:pt x="379" y="160"/>
                    <a:pt x="241" y="373"/>
                  </a:cubicBezTo>
                  <a:cubicBezTo>
                    <a:pt x="97" y="597"/>
                    <a:pt x="1" y="810"/>
                    <a:pt x="28" y="810"/>
                  </a:cubicBezTo>
                  <a:cubicBezTo>
                    <a:pt x="54" y="810"/>
                    <a:pt x="193" y="661"/>
                    <a:pt x="342" y="437"/>
                  </a:cubicBezTo>
                  <a:cubicBezTo>
                    <a:pt x="490" y="215"/>
                    <a:pt x="582" y="18"/>
                    <a:pt x="554" y="1"/>
                  </a:cubicBezTo>
                  <a:cubicBezTo>
                    <a:pt x="553" y="1"/>
                    <a:pt x="552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5343;p108">
              <a:extLst>
                <a:ext uri="{FF2B5EF4-FFF2-40B4-BE49-F238E27FC236}">
                  <a16:creationId xmlns:a16="http://schemas.microsoft.com/office/drawing/2014/main" id="{C7ADE737-E4BA-41A7-8457-2683D4B0C384}"/>
                </a:ext>
              </a:extLst>
            </p:cNvPr>
            <p:cNvSpPr/>
            <p:nvPr/>
          </p:nvSpPr>
          <p:spPr>
            <a:xfrm>
              <a:off x="4059275" y="5362600"/>
              <a:ext cx="16900" cy="13525"/>
            </a:xfrm>
            <a:custGeom>
              <a:avLst/>
              <a:gdLst/>
              <a:ahLst/>
              <a:cxnLst/>
              <a:rect l="l" t="t" r="r" b="b"/>
              <a:pathLst>
                <a:path w="676" h="541" extrusionOk="0">
                  <a:moveTo>
                    <a:pt x="645" y="1"/>
                  </a:moveTo>
                  <a:cubicBezTo>
                    <a:pt x="604" y="1"/>
                    <a:pt x="463" y="91"/>
                    <a:pt x="308" y="227"/>
                  </a:cubicBezTo>
                  <a:cubicBezTo>
                    <a:pt x="139" y="376"/>
                    <a:pt x="0" y="513"/>
                    <a:pt x="38" y="541"/>
                  </a:cubicBezTo>
                  <a:cubicBezTo>
                    <a:pt x="163" y="483"/>
                    <a:pt x="279" y="408"/>
                    <a:pt x="383" y="317"/>
                  </a:cubicBezTo>
                  <a:cubicBezTo>
                    <a:pt x="554" y="169"/>
                    <a:pt x="676" y="25"/>
                    <a:pt x="654" y="4"/>
                  </a:cubicBezTo>
                  <a:cubicBezTo>
                    <a:pt x="652" y="2"/>
                    <a:pt x="649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5344;p108">
              <a:extLst>
                <a:ext uri="{FF2B5EF4-FFF2-40B4-BE49-F238E27FC236}">
                  <a16:creationId xmlns:a16="http://schemas.microsoft.com/office/drawing/2014/main" id="{47964D28-7721-466A-B7A1-D18577A08FC3}"/>
                </a:ext>
              </a:extLst>
            </p:cNvPr>
            <p:cNvSpPr/>
            <p:nvPr/>
          </p:nvSpPr>
          <p:spPr>
            <a:xfrm>
              <a:off x="4047975" y="5351125"/>
              <a:ext cx="25550" cy="3325"/>
            </a:xfrm>
            <a:custGeom>
              <a:avLst/>
              <a:gdLst/>
              <a:ahLst/>
              <a:cxnLst/>
              <a:rect l="l" t="t" r="r" b="b"/>
              <a:pathLst>
                <a:path w="1022" h="133" extrusionOk="0">
                  <a:moveTo>
                    <a:pt x="618" y="1"/>
                  </a:moveTo>
                  <a:cubicBezTo>
                    <a:pt x="584" y="1"/>
                    <a:pt x="550" y="2"/>
                    <a:pt x="516" y="6"/>
                  </a:cubicBezTo>
                  <a:cubicBezTo>
                    <a:pt x="234" y="16"/>
                    <a:pt x="1" y="38"/>
                    <a:pt x="1" y="74"/>
                  </a:cubicBezTo>
                  <a:cubicBezTo>
                    <a:pt x="169" y="113"/>
                    <a:pt x="340" y="133"/>
                    <a:pt x="511" y="133"/>
                  </a:cubicBezTo>
                  <a:cubicBezTo>
                    <a:pt x="682" y="133"/>
                    <a:pt x="853" y="113"/>
                    <a:pt x="1021" y="74"/>
                  </a:cubicBezTo>
                  <a:cubicBezTo>
                    <a:pt x="892" y="26"/>
                    <a:pt x="756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5345;p108">
              <a:extLst>
                <a:ext uri="{FF2B5EF4-FFF2-40B4-BE49-F238E27FC236}">
                  <a16:creationId xmlns:a16="http://schemas.microsoft.com/office/drawing/2014/main" id="{A6C15FD1-1FA4-4361-AD5E-6FC3924648B3}"/>
                </a:ext>
              </a:extLst>
            </p:cNvPr>
            <p:cNvSpPr/>
            <p:nvPr/>
          </p:nvSpPr>
          <p:spPr>
            <a:xfrm>
              <a:off x="4043975" y="5336625"/>
              <a:ext cx="28900" cy="4425"/>
            </a:xfrm>
            <a:custGeom>
              <a:avLst/>
              <a:gdLst/>
              <a:ahLst/>
              <a:cxnLst/>
              <a:rect l="l" t="t" r="r" b="b"/>
              <a:pathLst>
                <a:path w="1156" h="177" extrusionOk="0">
                  <a:moveTo>
                    <a:pt x="1" y="0"/>
                  </a:moveTo>
                  <a:cubicBezTo>
                    <a:pt x="216" y="117"/>
                    <a:pt x="454" y="177"/>
                    <a:pt x="694" y="177"/>
                  </a:cubicBezTo>
                  <a:cubicBezTo>
                    <a:pt x="849" y="177"/>
                    <a:pt x="1005" y="152"/>
                    <a:pt x="1155" y="102"/>
                  </a:cubicBezTo>
                  <a:cubicBezTo>
                    <a:pt x="963" y="70"/>
                    <a:pt x="770" y="55"/>
                    <a:pt x="576" y="53"/>
                  </a:cubicBezTo>
                  <a:cubicBezTo>
                    <a:pt x="386" y="18"/>
                    <a:pt x="19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5346;p108">
              <a:extLst>
                <a:ext uri="{FF2B5EF4-FFF2-40B4-BE49-F238E27FC236}">
                  <a16:creationId xmlns:a16="http://schemas.microsoft.com/office/drawing/2014/main" id="{88642BFB-DC4D-4765-96D0-782A4B23DD99}"/>
                </a:ext>
              </a:extLst>
            </p:cNvPr>
            <p:cNvSpPr/>
            <p:nvPr/>
          </p:nvSpPr>
          <p:spPr>
            <a:xfrm>
              <a:off x="4088400" y="5344025"/>
              <a:ext cx="46525" cy="25725"/>
            </a:xfrm>
            <a:custGeom>
              <a:avLst/>
              <a:gdLst/>
              <a:ahLst/>
              <a:cxnLst/>
              <a:rect l="l" t="t" r="r" b="b"/>
              <a:pathLst>
                <a:path w="1861" h="1029" extrusionOk="0">
                  <a:moveTo>
                    <a:pt x="1234" y="109"/>
                  </a:moveTo>
                  <a:cubicBezTo>
                    <a:pt x="1390" y="109"/>
                    <a:pt x="1545" y="146"/>
                    <a:pt x="1685" y="220"/>
                  </a:cubicBezTo>
                  <a:cubicBezTo>
                    <a:pt x="1781" y="294"/>
                    <a:pt x="1745" y="412"/>
                    <a:pt x="1632" y="476"/>
                  </a:cubicBezTo>
                  <a:cubicBezTo>
                    <a:pt x="1518" y="534"/>
                    <a:pt x="1400" y="582"/>
                    <a:pt x="1277" y="619"/>
                  </a:cubicBezTo>
                  <a:cubicBezTo>
                    <a:pt x="1066" y="690"/>
                    <a:pt x="849" y="745"/>
                    <a:pt x="628" y="778"/>
                  </a:cubicBezTo>
                  <a:cubicBezTo>
                    <a:pt x="448" y="810"/>
                    <a:pt x="301" y="827"/>
                    <a:pt x="194" y="838"/>
                  </a:cubicBezTo>
                  <a:lnTo>
                    <a:pt x="194" y="838"/>
                  </a:lnTo>
                  <a:cubicBezTo>
                    <a:pt x="253" y="718"/>
                    <a:pt x="323" y="603"/>
                    <a:pt x="404" y="497"/>
                  </a:cubicBezTo>
                  <a:cubicBezTo>
                    <a:pt x="547" y="337"/>
                    <a:pt x="730" y="218"/>
                    <a:pt x="935" y="156"/>
                  </a:cubicBezTo>
                  <a:cubicBezTo>
                    <a:pt x="1033" y="124"/>
                    <a:pt x="1134" y="109"/>
                    <a:pt x="1234" y="109"/>
                  </a:cubicBezTo>
                  <a:close/>
                  <a:moveTo>
                    <a:pt x="1230" y="0"/>
                  </a:moveTo>
                  <a:cubicBezTo>
                    <a:pt x="730" y="0"/>
                    <a:pt x="259" y="327"/>
                    <a:pt x="116" y="846"/>
                  </a:cubicBezTo>
                  <a:lnTo>
                    <a:pt x="116" y="846"/>
                  </a:lnTo>
                  <a:cubicBezTo>
                    <a:pt x="41" y="853"/>
                    <a:pt x="0" y="857"/>
                    <a:pt x="0" y="863"/>
                  </a:cubicBezTo>
                  <a:cubicBezTo>
                    <a:pt x="36" y="870"/>
                    <a:pt x="72" y="876"/>
                    <a:pt x="108" y="880"/>
                  </a:cubicBezTo>
                  <a:lnTo>
                    <a:pt x="108" y="880"/>
                  </a:lnTo>
                  <a:cubicBezTo>
                    <a:pt x="100" y="930"/>
                    <a:pt x="101" y="980"/>
                    <a:pt x="112" y="1029"/>
                  </a:cubicBezTo>
                  <a:cubicBezTo>
                    <a:pt x="130" y="981"/>
                    <a:pt x="149" y="934"/>
                    <a:pt x="170" y="887"/>
                  </a:cubicBezTo>
                  <a:lnTo>
                    <a:pt x="170" y="887"/>
                  </a:lnTo>
                  <a:cubicBezTo>
                    <a:pt x="218" y="891"/>
                    <a:pt x="266" y="893"/>
                    <a:pt x="314" y="893"/>
                  </a:cubicBezTo>
                  <a:cubicBezTo>
                    <a:pt x="419" y="893"/>
                    <a:pt x="523" y="883"/>
                    <a:pt x="627" y="863"/>
                  </a:cubicBezTo>
                  <a:cubicBezTo>
                    <a:pt x="855" y="838"/>
                    <a:pt x="1079" y="792"/>
                    <a:pt x="1297" y="726"/>
                  </a:cubicBezTo>
                  <a:cubicBezTo>
                    <a:pt x="1431" y="689"/>
                    <a:pt x="1559" y="637"/>
                    <a:pt x="1679" y="572"/>
                  </a:cubicBezTo>
                  <a:cubicBezTo>
                    <a:pt x="1755" y="530"/>
                    <a:pt x="1812" y="461"/>
                    <a:pt x="1839" y="380"/>
                  </a:cubicBezTo>
                  <a:cubicBezTo>
                    <a:pt x="1861" y="285"/>
                    <a:pt x="1825" y="185"/>
                    <a:pt x="1749" y="125"/>
                  </a:cubicBezTo>
                  <a:cubicBezTo>
                    <a:pt x="1581" y="40"/>
                    <a:pt x="1404" y="0"/>
                    <a:pt x="1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5347;p108">
              <a:extLst>
                <a:ext uri="{FF2B5EF4-FFF2-40B4-BE49-F238E27FC236}">
                  <a16:creationId xmlns:a16="http://schemas.microsoft.com/office/drawing/2014/main" id="{880B7C93-2D96-467E-82CB-0DDD6C3FBD41}"/>
                </a:ext>
              </a:extLst>
            </p:cNvPr>
            <p:cNvSpPr/>
            <p:nvPr/>
          </p:nvSpPr>
          <p:spPr>
            <a:xfrm>
              <a:off x="4071450" y="5335975"/>
              <a:ext cx="23625" cy="30450"/>
            </a:xfrm>
            <a:custGeom>
              <a:avLst/>
              <a:gdLst/>
              <a:ahLst/>
              <a:cxnLst/>
              <a:rect l="l" t="t" r="r" b="b"/>
              <a:pathLst>
                <a:path w="945" h="1218" extrusionOk="0">
                  <a:moveTo>
                    <a:pt x="221" y="0"/>
                  </a:moveTo>
                  <a:cubicBezTo>
                    <a:pt x="88" y="24"/>
                    <a:pt x="0" y="152"/>
                    <a:pt x="24" y="284"/>
                  </a:cubicBezTo>
                  <a:lnTo>
                    <a:pt x="24" y="288"/>
                  </a:lnTo>
                  <a:cubicBezTo>
                    <a:pt x="40" y="388"/>
                    <a:pt x="73" y="482"/>
                    <a:pt x="125" y="569"/>
                  </a:cubicBezTo>
                  <a:cubicBezTo>
                    <a:pt x="208" y="707"/>
                    <a:pt x="306" y="835"/>
                    <a:pt x="418" y="952"/>
                  </a:cubicBezTo>
                  <a:cubicBezTo>
                    <a:pt x="593" y="1128"/>
                    <a:pt x="738" y="1209"/>
                    <a:pt x="768" y="1209"/>
                  </a:cubicBezTo>
                  <a:cubicBezTo>
                    <a:pt x="771" y="1209"/>
                    <a:pt x="772" y="1209"/>
                    <a:pt x="773" y="1208"/>
                  </a:cubicBezTo>
                  <a:cubicBezTo>
                    <a:pt x="783" y="1191"/>
                    <a:pt x="651" y="1095"/>
                    <a:pt x="476" y="894"/>
                  </a:cubicBezTo>
                  <a:cubicBezTo>
                    <a:pt x="380" y="775"/>
                    <a:pt x="293" y="649"/>
                    <a:pt x="220" y="516"/>
                  </a:cubicBezTo>
                  <a:cubicBezTo>
                    <a:pt x="136" y="383"/>
                    <a:pt x="82" y="143"/>
                    <a:pt x="220" y="117"/>
                  </a:cubicBezTo>
                  <a:cubicBezTo>
                    <a:pt x="230" y="115"/>
                    <a:pt x="240" y="114"/>
                    <a:pt x="250" y="114"/>
                  </a:cubicBezTo>
                  <a:cubicBezTo>
                    <a:pt x="384" y="114"/>
                    <a:pt x="545" y="270"/>
                    <a:pt x="630" y="389"/>
                  </a:cubicBezTo>
                  <a:cubicBezTo>
                    <a:pt x="717" y="510"/>
                    <a:pt x="778" y="649"/>
                    <a:pt x="805" y="798"/>
                  </a:cubicBezTo>
                  <a:cubicBezTo>
                    <a:pt x="829" y="936"/>
                    <a:pt x="842" y="1077"/>
                    <a:pt x="843" y="1217"/>
                  </a:cubicBezTo>
                  <a:cubicBezTo>
                    <a:pt x="919" y="1088"/>
                    <a:pt x="945" y="935"/>
                    <a:pt x="916" y="787"/>
                  </a:cubicBezTo>
                  <a:cubicBezTo>
                    <a:pt x="902" y="621"/>
                    <a:pt x="845" y="462"/>
                    <a:pt x="753" y="325"/>
                  </a:cubicBezTo>
                  <a:cubicBezTo>
                    <a:pt x="646" y="129"/>
                    <a:pt x="444" y="6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5348;p108">
              <a:extLst>
                <a:ext uri="{FF2B5EF4-FFF2-40B4-BE49-F238E27FC236}">
                  <a16:creationId xmlns:a16="http://schemas.microsoft.com/office/drawing/2014/main" id="{3013D25C-B544-478B-A723-6DFA8DC8B9C3}"/>
                </a:ext>
              </a:extLst>
            </p:cNvPr>
            <p:cNvSpPr/>
            <p:nvPr/>
          </p:nvSpPr>
          <p:spPr>
            <a:xfrm>
              <a:off x="3828550" y="5344775"/>
              <a:ext cx="86000" cy="71875"/>
            </a:xfrm>
            <a:custGeom>
              <a:avLst/>
              <a:gdLst/>
              <a:ahLst/>
              <a:cxnLst/>
              <a:rect l="l" t="t" r="r" b="b"/>
              <a:pathLst>
                <a:path w="3440" h="2875" extrusionOk="0">
                  <a:moveTo>
                    <a:pt x="463" y="0"/>
                  </a:moveTo>
                  <a:cubicBezTo>
                    <a:pt x="374" y="0"/>
                    <a:pt x="285" y="5"/>
                    <a:pt x="197" y="15"/>
                  </a:cubicBezTo>
                  <a:cubicBezTo>
                    <a:pt x="128" y="23"/>
                    <a:pt x="62" y="40"/>
                    <a:pt x="0" y="68"/>
                  </a:cubicBezTo>
                  <a:cubicBezTo>
                    <a:pt x="0" y="95"/>
                    <a:pt x="277" y="68"/>
                    <a:pt x="717" y="105"/>
                  </a:cubicBezTo>
                  <a:cubicBezTo>
                    <a:pt x="1889" y="248"/>
                    <a:pt x="2875" y="1053"/>
                    <a:pt x="3249" y="2173"/>
                  </a:cubicBezTo>
                  <a:cubicBezTo>
                    <a:pt x="3392" y="2594"/>
                    <a:pt x="3403" y="2875"/>
                    <a:pt x="3429" y="2875"/>
                  </a:cubicBezTo>
                  <a:cubicBezTo>
                    <a:pt x="3439" y="2810"/>
                    <a:pt x="3439" y="2743"/>
                    <a:pt x="3429" y="2678"/>
                  </a:cubicBezTo>
                  <a:cubicBezTo>
                    <a:pt x="3416" y="2498"/>
                    <a:pt x="3382" y="2319"/>
                    <a:pt x="3328" y="2147"/>
                  </a:cubicBezTo>
                  <a:cubicBezTo>
                    <a:pt x="3159" y="1571"/>
                    <a:pt x="2822" y="1058"/>
                    <a:pt x="2361" y="674"/>
                  </a:cubicBezTo>
                  <a:cubicBezTo>
                    <a:pt x="1892" y="301"/>
                    <a:pt x="1325" y="71"/>
                    <a:pt x="728" y="15"/>
                  </a:cubicBezTo>
                  <a:cubicBezTo>
                    <a:pt x="640" y="5"/>
                    <a:pt x="551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5349;p108">
              <a:extLst>
                <a:ext uri="{FF2B5EF4-FFF2-40B4-BE49-F238E27FC236}">
                  <a16:creationId xmlns:a16="http://schemas.microsoft.com/office/drawing/2014/main" id="{0B3B9DFE-64DC-4D7E-9664-75140ECA7832}"/>
                </a:ext>
              </a:extLst>
            </p:cNvPr>
            <p:cNvSpPr/>
            <p:nvPr/>
          </p:nvSpPr>
          <p:spPr>
            <a:xfrm>
              <a:off x="3851275" y="5245450"/>
              <a:ext cx="4825" cy="100250"/>
            </a:xfrm>
            <a:custGeom>
              <a:avLst/>
              <a:gdLst/>
              <a:ahLst/>
              <a:cxnLst/>
              <a:rect l="l" t="t" r="r" b="b"/>
              <a:pathLst>
                <a:path w="193" h="4010" extrusionOk="0">
                  <a:moveTo>
                    <a:pt x="154" y="1"/>
                  </a:moveTo>
                  <a:cubicBezTo>
                    <a:pt x="76" y="666"/>
                    <a:pt x="38" y="1335"/>
                    <a:pt x="42" y="2005"/>
                  </a:cubicBezTo>
                  <a:cubicBezTo>
                    <a:pt x="0" y="2672"/>
                    <a:pt x="0" y="3341"/>
                    <a:pt x="42" y="4010"/>
                  </a:cubicBezTo>
                  <a:cubicBezTo>
                    <a:pt x="116" y="3344"/>
                    <a:pt x="152" y="2674"/>
                    <a:pt x="148" y="2005"/>
                  </a:cubicBezTo>
                  <a:cubicBezTo>
                    <a:pt x="190" y="1337"/>
                    <a:pt x="192" y="668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5350;p108">
              <a:extLst>
                <a:ext uri="{FF2B5EF4-FFF2-40B4-BE49-F238E27FC236}">
                  <a16:creationId xmlns:a16="http://schemas.microsoft.com/office/drawing/2014/main" id="{1B9CA1D8-52F6-4B2A-998F-B2E7F0E8E050}"/>
                </a:ext>
              </a:extLst>
            </p:cNvPr>
            <p:cNvSpPr/>
            <p:nvPr/>
          </p:nvSpPr>
          <p:spPr>
            <a:xfrm>
              <a:off x="3945625" y="5394550"/>
              <a:ext cx="71275" cy="4475"/>
            </a:xfrm>
            <a:custGeom>
              <a:avLst/>
              <a:gdLst/>
              <a:ahLst/>
              <a:cxnLst/>
              <a:rect l="l" t="t" r="r" b="b"/>
              <a:pathLst>
                <a:path w="2851" h="179" extrusionOk="0">
                  <a:moveTo>
                    <a:pt x="38" y="0"/>
                  </a:moveTo>
                  <a:cubicBezTo>
                    <a:pt x="14" y="0"/>
                    <a:pt x="1" y="2"/>
                    <a:pt x="1" y="7"/>
                  </a:cubicBezTo>
                  <a:cubicBezTo>
                    <a:pt x="430" y="114"/>
                    <a:pt x="871" y="168"/>
                    <a:pt x="1312" y="168"/>
                  </a:cubicBezTo>
                  <a:cubicBezTo>
                    <a:pt x="1348" y="168"/>
                    <a:pt x="1384" y="168"/>
                    <a:pt x="1420" y="167"/>
                  </a:cubicBezTo>
                  <a:cubicBezTo>
                    <a:pt x="1540" y="175"/>
                    <a:pt x="1660" y="179"/>
                    <a:pt x="1780" y="179"/>
                  </a:cubicBezTo>
                  <a:cubicBezTo>
                    <a:pt x="2139" y="179"/>
                    <a:pt x="2498" y="143"/>
                    <a:pt x="2851" y="71"/>
                  </a:cubicBezTo>
                  <a:cubicBezTo>
                    <a:pt x="2851" y="60"/>
                    <a:pt x="2780" y="57"/>
                    <a:pt x="2656" y="57"/>
                  </a:cubicBezTo>
                  <a:cubicBezTo>
                    <a:pt x="2409" y="57"/>
                    <a:pt x="1951" y="71"/>
                    <a:pt x="1426" y="71"/>
                  </a:cubicBezTo>
                  <a:cubicBezTo>
                    <a:pt x="752" y="71"/>
                    <a:pt x="186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5351;p108">
              <a:extLst>
                <a:ext uri="{FF2B5EF4-FFF2-40B4-BE49-F238E27FC236}">
                  <a16:creationId xmlns:a16="http://schemas.microsoft.com/office/drawing/2014/main" id="{742BB580-9060-448F-8825-8FA7DC80C9EA}"/>
                </a:ext>
              </a:extLst>
            </p:cNvPr>
            <p:cNvSpPr/>
            <p:nvPr/>
          </p:nvSpPr>
          <p:spPr>
            <a:xfrm>
              <a:off x="3897775" y="5393975"/>
              <a:ext cx="7500" cy="14075"/>
            </a:xfrm>
            <a:custGeom>
              <a:avLst/>
              <a:gdLst/>
              <a:ahLst/>
              <a:cxnLst/>
              <a:rect l="l" t="t" r="r" b="b"/>
              <a:pathLst>
                <a:path w="300" h="563" extrusionOk="0">
                  <a:moveTo>
                    <a:pt x="11" y="1"/>
                  </a:moveTo>
                  <a:cubicBezTo>
                    <a:pt x="6" y="1"/>
                    <a:pt x="3" y="2"/>
                    <a:pt x="1" y="4"/>
                  </a:cubicBezTo>
                  <a:cubicBezTo>
                    <a:pt x="1" y="30"/>
                    <a:pt x="48" y="141"/>
                    <a:pt x="112" y="291"/>
                  </a:cubicBezTo>
                  <a:cubicBezTo>
                    <a:pt x="175" y="436"/>
                    <a:pt x="207" y="562"/>
                    <a:pt x="244" y="562"/>
                  </a:cubicBezTo>
                  <a:cubicBezTo>
                    <a:pt x="245" y="562"/>
                    <a:pt x="245" y="562"/>
                    <a:pt x="246" y="562"/>
                  </a:cubicBezTo>
                  <a:cubicBezTo>
                    <a:pt x="284" y="556"/>
                    <a:pt x="299" y="408"/>
                    <a:pt x="246" y="242"/>
                  </a:cubicBezTo>
                  <a:cubicBezTo>
                    <a:pt x="198" y="93"/>
                    <a:pt x="5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5352;p108">
              <a:extLst>
                <a:ext uri="{FF2B5EF4-FFF2-40B4-BE49-F238E27FC236}">
                  <a16:creationId xmlns:a16="http://schemas.microsoft.com/office/drawing/2014/main" id="{1830BC8B-13C0-4B51-AB99-D6C4374D9013}"/>
                </a:ext>
              </a:extLst>
            </p:cNvPr>
            <p:cNvSpPr/>
            <p:nvPr/>
          </p:nvSpPr>
          <p:spPr>
            <a:xfrm>
              <a:off x="3879975" y="5371350"/>
              <a:ext cx="9600" cy="9575"/>
            </a:xfrm>
            <a:custGeom>
              <a:avLst/>
              <a:gdLst/>
              <a:ahLst/>
              <a:cxnLst/>
              <a:rect l="l" t="t" r="r" b="b"/>
              <a:pathLst>
                <a:path w="384" h="383" extrusionOk="0">
                  <a:moveTo>
                    <a:pt x="15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30" y="90"/>
                    <a:pt x="78" y="167"/>
                    <a:pt x="139" y="233"/>
                  </a:cubicBezTo>
                  <a:cubicBezTo>
                    <a:pt x="225" y="324"/>
                    <a:pt x="310" y="383"/>
                    <a:pt x="347" y="383"/>
                  </a:cubicBezTo>
                  <a:cubicBezTo>
                    <a:pt x="354" y="383"/>
                    <a:pt x="359" y="381"/>
                    <a:pt x="362" y="377"/>
                  </a:cubicBezTo>
                  <a:cubicBezTo>
                    <a:pt x="383" y="350"/>
                    <a:pt x="324" y="255"/>
                    <a:pt x="223" y="148"/>
                  </a:cubicBezTo>
                  <a:cubicBezTo>
                    <a:pt x="137" y="56"/>
                    <a:pt x="53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5353;p108">
              <a:extLst>
                <a:ext uri="{FF2B5EF4-FFF2-40B4-BE49-F238E27FC236}">
                  <a16:creationId xmlns:a16="http://schemas.microsoft.com/office/drawing/2014/main" id="{65955F35-F5EE-432C-88C4-629609FEF120}"/>
                </a:ext>
              </a:extLst>
            </p:cNvPr>
            <p:cNvSpPr/>
            <p:nvPr/>
          </p:nvSpPr>
          <p:spPr>
            <a:xfrm>
              <a:off x="3854150" y="5359375"/>
              <a:ext cx="14675" cy="6475"/>
            </a:xfrm>
            <a:custGeom>
              <a:avLst/>
              <a:gdLst/>
              <a:ahLst/>
              <a:cxnLst/>
              <a:rect l="l" t="t" r="r" b="b"/>
              <a:pathLst>
                <a:path w="587" h="259" extrusionOk="0">
                  <a:moveTo>
                    <a:pt x="155" y="1"/>
                  </a:moveTo>
                  <a:cubicBezTo>
                    <a:pt x="63" y="1"/>
                    <a:pt x="0" y="31"/>
                    <a:pt x="7" y="58"/>
                  </a:cubicBezTo>
                  <a:cubicBezTo>
                    <a:pt x="7" y="90"/>
                    <a:pt x="146" y="95"/>
                    <a:pt x="288" y="144"/>
                  </a:cubicBezTo>
                  <a:cubicBezTo>
                    <a:pt x="416" y="186"/>
                    <a:pt x="511" y="258"/>
                    <a:pt x="549" y="258"/>
                  </a:cubicBezTo>
                  <a:cubicBezTo>
                    <a:pt x="553" y="258"/>
                    <a:pt x="557" y="257"/>
                    <a:pt x="560" y="255"/>
                  </a:cubicBezTo>
                  <a:cubicBezTo>
                    <a:pt x="587" y="234"/>
                    <a:pt x="502" y="95"/>
                    <a:pt x="326" y="32"/>
                  </a:cubicBezTo>
                  <a:cubicBezTo>
                    <a:pt x="264" y="10"/>
                    <a:pt x="205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5354;p108">
              <a:extLst>
                <a:ext uri="{FF2B5EF4-FFF2-40B4-BE49-F238E27FC236}">
                  <a16:creationId xmlns:a16="http://schemas.microsoft.com/office/drawing/2014/main" id="{B9C23C18-B9C8-4626-9DC1-1596B51EFCF9}"/>
                </a:ext>
              </a:extLst>
            </p:cNvPr>
            <p:cNvSpPr/>
            <p:nvPr/>
          </p:nvSpPr>
          <p:spPr>
            <a:xfrm>
              <a:off x="3835975" y="5355175"/>
              <a:ext cx="7600" cy="4050"/>
            </a:xfrm>
            <a:custGeom>
              <a:avLst/>
              <a:gdLst/>
              <a:ahLst/>
              <a:cxnLst/>
              <a:rect l="l" t="t" r="r" b="b"/>
              <a:pathLst>
                <a:path w="304" h="162" extrusionOk="0">
                  <a:moveTo>
                    <a:pt x="62" y="0"/>
                  </a:moveTo>
                  <a:cubicBezTo>
                    <a:pt x="32" y="0"/>
                    <a:pt x="9" y="8"/>
                    <a:pt x="1" y="24"/>
                  </a:cubicBezTo>
                  <a:cubicBezTo>
                    <a:pt x="1" y="56"/>
                    <a:pt x="48" y="104"/>
                    <a:pt x="129" y="136"/>
                  </a:cubicBezTo>
                  <a:cubicBezTo>
                    <a:pt x="170" y="153"/>
                    <a:pt x="210" y="162"/>
                    <a:pt x="240" y="162"/>
                  </a:cubicBezTo>
                  <a:cubicBezTo>
                    <a:pt x="268" y="162"/>
                    <a:pt x="288" y="154"/>
                    <a:pt x="294" y="136"/>
                  </a:cubicBezTo>
                  <a:cubicBezTo>
                    <a:pt x="303" y="98"/>
                    <a:pt x="251" y="56"/>
                    <a:pt x="170" y="24"/>
                  </a:cubicBezTo>
                  <a:cubicBezTo>
                    <a:pt x="131" y="8"/>
                    <a:pt x="93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5355;p108">
              <a:extLst>
                <a:ext uri="{FF2B5EF4-FFF2-40B4-BE49-F238E27FC236}">
                  <a16:creationId xmlns:a16="http://schemas.microsoft.com/office/drawing/2014/main" id="{7B179BED-93CD-4E11-B3DC-9F9078762623}"/>
                </a:ext>
              </a:extLst>
            </p:cNvPr>
            <p:cNvSpPr/>
            <p:nvPr/>
          </p:nvSpPr>
          <p:spPr>
            <a:xfrm>
              <a:off x="2917800" y="5228425"/>
              <a:ext cx="453275" cy="202600"/>
            </a:xfrm>
            <a:custGeom>
              <a:avLst/>
              <a:gdLst/>
              <a:ahLst/>
              <a:cxnLst/>
              <a:rect l="l" t="t" r="r" b="b"/>
              <a:pathLst>
                <a:path w="18131" h="8104" extrusionOk="0">
                  <a:moveTo>
                    <a:pt x="18003" y="0"/>
                  </a:moveTo>
                  <a:lnTo>
                    <a:pt x="8241" y="118"/>
                  </a:lnTo>
                  <a:lnTo>
                    <a:pt x="8273" y="5328"/>
                  </a:lnTo>
                  <a:cubicBezTo>
                    <a:pt x="8273" y="5328"/>
                    <a:pt x="1" y="7300"/>
                    <a:pt x="2015" y="7886"/>
                  </a:cubicBezTo>
                  <a:cubicBezTo>
                    <a:pt x="2567" y="8045"/>
                    <a:pt x="3977" y="8104"/>
                    <a:pt x="5746" y="8104"/>
                  </a:cubicBezTo>
                  <a:cubicBezTo>
                    <a:pt x="9771" y="8104"/>
                    <a:pt x="15656" y="7798"/>
                    <a:pt x="17525" y="7672"/>
                  </a:cubicBezTo>
                  <a:lnTo>
                    <a:pt x="18130" y="7625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5356;p108">
              <a:extLst>
                <a:ext uri="{FF2B5EF4-FFF2-40B4-BE49-F238E27FC236}">
                  <a16:creationId xmlns:a16="http://schemas.microsoft.com/office/drawing/2014/main" id="{1064A4A1-26FB-4D00-ADBB-8EF824A06712}"/>
                </a:ext>
              </a:extLst>
            </p:cNvPr>
            <p:cNvSpPr/>
            <p:nvPr/>
          </p:nvSpPr>
          <p:spPr>
            <a:xfrm>
              <a:off x="3282525" y="5347125"/>
              <a:ext cx="88275" cy="71125"/>
            </a:xfrm>
            <a:custGeom>
              <a:avLst/>
              <a:gdLst/>
              <a:ahLst/>
              <a:cxnLst/>
              <a:rect l="l" t="t" r="r" b="b"/>
              <a:pathLst>
                <a:path w="3531" h="2845" extrusionOk="0">
                  <a:moveTo>
                    <a:pt x="3312" y="1"/>
                  </a:moveTo>
                  <a:cubicBezTo>
                    <a:pt x="2551" y="1"/>
                    <a:pt x="1811" y="262"/>
                    <a:pt x="1217" y="745"/>
                  </a:cubicBezTo>
                  <a:cubicBezTo>
                    <a:pt x="567" y="1271"/>
                    <a:pt x="133" y="2019"/>
                    <a:pt x="0" y="2845"/>
                  </a:cubicBezTo>
                  <a:lnTo>
                    <a:pt x="3530" y="2738"/>
                  </a:lnTo>
                  <a:lnTo>
                    <a:pt x="3494" y="6"/>
                  </a:lnTo>
                  <a:cubicBezTo>
                    <a:pt x="3433" y="2"/>
                    <a:pt x="3373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5357;p108">
              <a:extLst>
                <a:ext uri="{FF2B5EF4-FFF2-40B4-BE49-F238E27FC236}">
                  <a16:creationId xmlns:a16="http://schemas.microsoft.com/office/drawing/2014/main" id="{7360AD97-C517-49AB-8E25-7A3016D87F71}"/>
                </a:ext>
              </a:extLst>
            </p:cNvPr>
            <p:cNvSpPr/>
            <p:nvPr/>
          </p:nvSpPr>
          <p:spPr>
            <a:xfrm>
              <a:off x="2951150" y="5389250"/>
              <a:ext cx="419925" cy="41075"/>
            </a:xfrm>
            <a:custGeom>
              <a:avLst/>
              <a:gdLst/>
              <a:ahLst/>
              <a:cxnLst/>
              <a:rect l="l" t="t" r="r" b="b"/>
              <a:pathLst>
                <a:path w="16797" h="1643" extrusionOk="0">
                  <a:moveTo>
                    <a:pt x="2898" y="1"/>
                  </a:moveTo>
                  <a:cubicBezTo>
                    <a:pt x="2898" y="1"/>
                    <a:pt x="1" y="878"/>
                    <a:pt x="368" y="1352"/>
                  </a:cubicBezTo>
                  <a:cubicBezTo>
                    <a:pt x="524" y="1552"/>
                    <a:pt x="2620" y="1643"/>
                    <a:pt x="5358" y="1643"/>
                  </a:cubicBezTo>
                  <a:cubicBezTo>
                    <a:pt x="9073" y="1643"/>
                    <a:pt x="13968" y="1476"/>
                    <a:pt x="16796" y="1192"/>
                  </a:cubicBezTo>
                  <a:lnTo>
                    <a:pt x="16796" y="974"/>
                  </a:lnTo>
                  <a:lnTo>
                    <a:pt x="3796" y="1250"/>
                  </a:lnTo>
                  <a:cubicBezTo>
                    <a:pt x="3796" y="1250"/>
                    <a:pt x="3467" y="22"/>
                    <a:pt x="2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5358;p108">
              <a:extLst>
                <a:ext uri="{FF2B5EF4-FFF2-40B4-BE49-F238E27FC236}">
                  <a16:creationId xmlns:a16="http://schemas.microsoft.com/office/drawing/2014/main" id="{93E3B68E-1C0F-4C31-8951-0E3C75D46124}"/>
                </a:ext>
              </a:extLst>
            </p:cNvPr>
            <p:cNvSpPr/>
            <p:nvPr/>
          </p:nvSpPr>
          <p:spPr>
            <a:xfrm>
              <a:off x="2976925" y="5412925"/>
              <a:ext cx="397450" cy="8225"/>
            </a:xfrm>
            <a:custGeom>
              <a:avLst/>
              <a:gdLst/>
              <a:ahLst/>
              <a:cxnLst/>
              <a:rect l="l" t="t" r="r" b="b"/>
              <a:pathLst>
                <a:path w="15898" h="329" extrusionOk="0">
                  <a:moveTo>
                    <a:pt x="15733" y="1"/>
                  </a:moveTo>
                  <a:lnTo>
                    <a:pt x="15250" y="37"/>
                  </a:lnTo>
                  <a:lnTo>
                    <a:pt x="14054" y="102"/>
                  </a:lnTo>
                  <a:lnTo>
                    <a:pt x="14054" y="102"/>
                  </a:lnTo>
                  <a:lnTo>
                    <a:pt x="15254" y="59"/>
                  </a:lnTo>
                  <a:lnTo>
                    <a:pt x="15733" y="59"/>
                  </a:lnTo>
                  <a:lnTo>
                    <a:pt x="15898" y="1"/>
                  </a:lnTo>
                  <a:lnTo>
                    <a:pt x="15898" y="1"/>
                  </a:lnTo>
                  <a:cubicBezTo>
                    <a:pt x="15871" y="3"/>
                    <a:pt x="15843" y="4"/>
                    <a:pt x="15816" y="4"/>
                  </a:cubicBezTo>
                  <a:cubicBezTo>
                    <a:pt x="15788" y="4"/>
                    <a:pt x="15760" y="3"/>
                    <a:pt x="15733" y="1"/>
                  </a:cubicBezTo>
                  <a:close/>
                  <a:moveTo>
                    <a:pt x="14054" y="102"/>
                  </a:moveTo>
                  <a:lnTo>
                    <a:pt x="13479" y="123"/>
                  </a:lnTo>
                  <a:cubicBezTo>
                    <a:pt x="11991" y="170"/>
                    <a:pt x="9912" y="266"/>
                    <a:pt x="7631" y="266"/>
                  </a:cubicBezTo>
                  <a:lnTo>
                    <a:pt x="1" y="266"/>
                  </a:lnTo>
                  <a:lnTo>
                    <a:pt x="1777" y="314"/>
                  </a:lnTo>
                  <a:cubicBezTo>
                    <a:pt x="2766" y="314"/>
                    <a:pt x="4022" y="328"/>
                    <a:pt x="5425" y="328"/>
                  </a:cubicBezTo>
                  <a:cubicBezTo>
                    <a:pt x="6127" y="328"/>
                    <a:pt x="6865" y="325"/>
                    <a:pt x="7625" y="314"/>
                  </a:cubicBezTo>
                  <a:cubicBezTo>
                    <a:pt x="9906" y="282"/>
                    <a:pt x="11980" y="207"/>
                    <a:pt x="13473" y="133"/>
                  </a:cubicBezTo>
                  <a:lnTo>
                    <a:pt x="14054" y="1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5359;p108">
              <a:extLst>
                <a:ext uri="{FF2B5EF4-FFF2-40B4-BE49-F238E27FC236}">
                  <a16:creationId xmlns:a16="http://schemas.microsoft.com/office/drawing/2014/main" id="{C944D39D-DB9F-47D2-AFCD-056A0D3E3D07}"/>
                </a:ext>
              </a:extLst>
            </p:cNvPr>
            <p:cNvSpPr/>
            <p:nvPr/>
          </p:nvSpPr>
          <p:spPr>
            <a:xfrm>
              <a:off x="3021725" y="5386475"/>
              <a:ext cx="24700" cy="37775"/>
            </a:xfrm>
            <a:custGeom>
              <a:avLst/>
              <a:gdLst/>
              <a:ahLst/>
              <a:cxnLst/>
              <a:rect l="l" t="t" r="r" b="b"/>
              <a:pathLst>
                <a:path w="988" h="15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" y="197"/>
                    <a:pt x="440" y="422"/>
                    <a:pt x="618" y="670"/>
                  </a:cubicBezTo>
                  <a:cubicBezTo>
                    <a:pt x="761" y="937"/>
                    <a:pt x="875" y="1219"/>
                    <a:pt x="958" y="1510"/>
                  </a:cubicBezTo>
                  <a:cubicBezTo>
                    <a:pt x="988" y="1189"/>
                    <a:pt x="901" y="868"/>
                    <a:pt x="713" y="606"/>
                  </a:cubicBezTo>
                  <a:cubicBezTo>
                    <a:pt x="559" y="323"/>
                    <a:pt x="305" y="10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5360;p108">
              <a:extLst>
                <a:ext uri="{FF2B5EF4-FFF2-40B4-BE49-F238E27FC236}">
                  <a16:creationId xmlns:a16="http://schemas.microsoft.com/office/drawing/2014/main" id="{98A3E911-7477-4018-8377-20B5E893FE7E}"/>
                </a:ext>
              </a:extLst>
            </p:cNvPr>
            <p:cNvSpPr/>
            <p:nvPr/>
          </p:nvSpPr>
          <p:spPr>
            <a:xfrm>
              <a:off x="3103350" y="5366100"/>
              <a:ext cx="14500" cy="20250"/>
            </a:xfrm>
            <a:custGeom>
              <a:avLst/>
              <a:gdLst/>
              <a:ahLst/>
              <a:cxnLst/>
              <a:rect l="l" t="t" r="r" b="b"/>
              <a:pathLst>
                <a:path w="580" h="810" extrusionOk="0">
                  <a:moveTo>
                    <a:pt x="32" y="0"/>
                  </a:moveTo>
                  <a:cubicBezTo>
                    <a:pt x="30" y="0"/>
                    <a:pt x="29" y="1"/>
                    <a:pt x="28" y="1"/>
                  </a:cubicBezTo>
                  <a:cubicBezTo>
                    <a:pt x="0" y="18"/>
                    <a:pt x="90" y="215"/>
                    <a:pt x="240" y="437"/>
                  </a:cubicBezTo>
                  <a:cubicBezTo>
                    <a:pt x="389" y="661"/>
                    <a:pt x="526" y="810"/>
                    <a:pt x="554" y="810"/>
                  </a:cubicBezTo>
                  <a:cubicBezTo>
                    <a:pt x="580" y="810"/>
                    <a:pt x="484" y="597"/>
                    <a:pt x="340" y="373"/>
                  </a:cubicBezTo>
                  <a:cubicBezTo>
                    <a:pt x="203" y="160"/>
                    <a:pt x="66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5361;p108">
              <a:extLst>
                <a:ext uri="{FF2B5EF4-FFF2-40B4-BE49-F238E27FC236}">
                  <a16:creationId xmlns:a16="http://schemas.microsoft.com/office/drawing/2014/main" id="{8211A179-5850-4106-95CF-55A32AE0AEA6}"/>
                </a:ext>
              </a:extLst>
            </p:cNvPr>
            <p:cNvSpPr/>
            <p:nvPr/>
          </p:nvSpPr>
          <p:spPr>
            <a:xfrm>
              <a:off x="3120875" y="5362600"/>
              <a:ext cx="16525" cy="13525"/>
            </a:xfrm>
            <a:custGeom>
              <a:avLst/>
              <a:gdLst/>
              <a:ahLst/>
              <a:cxnLst/>
              <a:rect l="l" t="t" r="r" b="b"/>
              <a:pathLst>
                <a:path w="661" h="541" extrusionOk="0">
                  <a:moveTo>
                    <a:pt x="32" y="1"/>
                  </a:moveTo>
                  <a:cubicBezTo>
                    <a:pt x="27" y="1"/>
                    <a:pt x="24" y="2"/>
                    <a:pt x="22" y="4"/>
                  </a:cubicBezTo>
                  <a:cubicBezTo>
                    <a:pt x="1" y="25"/>
                    <a:pt x="124" y="169"/>
                    <a:pt x="294" y="317"/>
                  </a:cubicBezTo>
                  <a:cubicBezTo>
                    <a:pt x="398" y="408"/>
                    <a:pt x="514" y="483"/>
                    <a:pt x="640" y="541"/>
                  </a:cubicBezTo>
                  <a:cubicBezTo>
                    <a:pt x="661" y="513"/>
                    <a:pt x="538" y="376"/>
                    <a:pt x="368" y="227"/>
                  </a:cubicBezTo>
                  <a:cubicBezTo>
                    <a:pt x="214" y="91"/>
                    <a:pt x="7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5362;p108">
              <a:extLst>
                <a:ext uri="{FF2B5EF4-FFF2-40B4-BE49-F238E27FC236}">
                  <a16:creationId xmlns:a16="http://schemas.microsoft.com/office/drawing/2014/main" id="{B7F63324-743A-40B4-8F67-6824BBA63E6C}"/>
                </a:ext>
              </a:extLst>
            </p:cNvPr>
            <p:cNvSpPr/>
            <p:nvPr/>
          </p:nvSpPr>
          <p:spPr>
            <a:xfrm>
              <a:off x="3123550" y="5351100"/>
              <a:ext cx="25550" cy="3350"/>
            </a:xfrm>
            <a:custGeom>
              <a:avLst/>
              <a:gdLst/>
              <a:ahLst/>
              <a:cxnLst/>
              <a:rect l="l" t="t" r="r" b="b"/>
              <a:pathLst>
                <a:path w="1022" h="134" extrusionOk="0">
                  <a:moveTo>
                    <a:pt x="412" y="0"/>
                  </a:moveTo>
                  <a:cubicBezTo>
                    <a:pt x="271" y="0"/>
                    <a:pt x="132" y="26"/>
                    <a:pt x="0" y="75"/>
                  </a:cubicBezTo>
                  <a:cubicBezTo>
                    <a:pt x="168" y="114"/>
                    <a:pt x="339" y="134"/>
                    <a:pt x="511" y="134"/>
                  </a:cubicBezTo>
                  <a:cubicBezTo>
                    <a:pt x="682" y="134"/>
                    <a:pt x="854" y="114"/>
                    <a:pt x="1022" y="75"/>
                  </a:cubicBezTo>
                  <a:cubicBezTo>
                    <a:pt x="1022" y="39"/>
                    <a:pt x="787" y="17"/>
                    <a:pt x="533" y="7"/>
                  </a:cubicBezTo>
                  <a:cubicBezTo>
                    <a:pt x="492" y="2"/>
                    <a:pt x="452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5363;p108">
              <a:extLst>
                <a:ext uri="{FF2B5EF4-FFF2-40B4-BE49-F238E27FC236}">
                  <a16:creationId xmlns:a16="http://schemas.microsoft.com/office/drawing/2014/main" id="{436C3009-6209-4819-8C01-CDE1B62F6D48}"/>
                </a:ext>
              </a:extLst>
            </p:cNvPr>
            <p:cNvSpPr/>
            <p:nvPr/>
          </p:nvSpPr>
          <p:spPr>
            <a:xfrm>
              <a:off x="3124225" y="5336625"/>
              <a:ext cx="28850" cy="4425"/>
            </a:xfrm>
            <a:custGeom>
              <a:avLst/>
              <a:gdLst/>
              <a:ahLst/>
              <a:cxnLst/>
              <a:rect l="l" t="t" r="r" b="b"/>
              <a:pathLst>
                <a:path w="1154" h="177" extrusionOk="0">
                  <a:moveTo>
                    <a:pt x="1154" y="0"/>
                  </a:moveTo>
                  <a:cubicBezTo>
                    <a:pt x="961" y="0"/>
                    <a:pt x="769" y="18"/>
                    <a:pt x="580" y="53"/>
                  </a:cubicBezTo>
                  <a:cubicBezTo>
                    <a:pt x="386" y="55"/>
                    <a:pt x="192" y="71"/>
                    <a:pt x="1" y="102"/>
                  </a:cubicBezTo>
                  <a:cubicBezTo>
                    <a:pt x="151" y="152"/>
                    <a:pt x="306" y="177"/>
                    <a:pt x="461" y="177"/>
                  </a:cubicBezTo>
                  <a:cubicBezTo>
                    <a:pt x="700" y="177"/>
                    <a:pt x="939" y="117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5364;p108">
              <a:extLst>
                <a:ext uri="{FF2B5EF4-FFF2-40B4-BE49-F238E27FC236}">
                  <a16:creationId xmlns:a16="http://schemas.microsoft.com/office/drawing/2014/main" id="{F4DB0AE3-47CD-44C0-8588-A5CB311BF0D8}"/>
                </a:ext>
              </a:extLst>
            </p:cNvPr>
            <p:cNvSpPr/>
            <p:nvPr/>
          </p:nvSpPr>
          <p:spPr>
            <a:xfrm>
              <a:off x="3062125" y="5344025"/>
              <a:ext cx="46575" cy="25725"/>
            </a:xfrm>
            <a:custGeom>
              <a:avLst/>
              <a:gdLst/>
              <a:ahLst/>
              <a:cxnLst/>
              <a:rect l="l" t="t" r="r" b="b"/>
              <a:pathLst>
                <a:path w="1863" h="1029" extrusionOk="0">
                  <a:moveTo>
                    <a:pt x="627" y="109"/>
                  </a:moveTo>
                  <a:cubicBezTo>
                    <a:pt x="728" y="109"/>
                    <a:pt x="829" y="124"/>
                    <a:pt x="926" y="156"/>
                  </a:cubicBezTo>
                  <a:cubicBezTo>
                    <a:pt x="1131" y="218"/>
                    <a:pt x="1315" y="337"/>
                    <a:pt x="1459" y="497"/>
                  </a:cubicBezTo>
                  <a:cubicBezTo>
                    <a:pt x="1539" y="603"/>
                    <a:pt x="1610" y="718"/>
                    <a:pt x="1669" y="839"/>
                  </a:cubicBezTo>
                  <a:lnTo>
                    <a:pt x="1669" y="839"/>
                  </a:lnTo>
                  <a:cubicBezTo>
                    <a:pt x="1560" y="828"/>
                    <a:pt x="1410" y="811"/>
                    <a:pt x="1235" y="778"/>
                  </a:cubicBezTo>
                  <a:cubicBezTo>
                    <a:pt x="1014" y="745"/>
                    <a:pt x="796" y="690"/>
                    <a:pt x="585" y="619"/>
                  </a:cubicBezTo>
                  <a:cubicBezTo>
                    <a:pt x="463" y="582"/>
                    <a:pt x="343" y="534"/>
                    <a:pt x="230" y="476"/>
                  </a:cubicBezTo>
                  <a:cubicBezTo>
                    <a:pt x="118" y="412"/>
                    <a:pt x="82" y="294"/>
                    <a:pt x="176" y="220"/>
                  </a:cubicBezTo>
                  <a:cubicBezTo>
                    <a:pt x="317" y="146"/>
                    <a:pt x="472" y="109"/>
                    <a:pt x="627" y="109"/>
                  </a:cubicBezTo>
                  <a:close/>
                  <a:moveTo>
                    <a:pt x="632" y="0"/>
                  </a:moveTo>
                  <a:cubicBezTo>
                    <a:pt x="458" y="0"/>
                    <a:pt x="281" y="40"/>
                    <a:pt x="112" y="125"/>
                  </a:cubicBezTo>
                  <a:cubicBezTo>
                    <a:pt x="36" y="185"/>
                    <a:pt x="1" y="285"/>
                    <a:pt x="22" y="380"/>
                  </a:cubicBezTo>
                  <a:cubicBezTo>
                    <a:pt x="50" y="461"/>
                    <a:pt x="106" y="530"/>
                    <a:pt x="182" y="572"/>
                  </a:cubicBezTo>
                  <a:cubicBezTo>
                    <a:pt x="303" y="637"/>
                    <a:pt x="432" y="689"/>
                    <a:pt x="565" y="726"/>
                  </a:cubicBezTo>
                  <a:cubicBezTo>
                    <a:pt x="783" y="792"/>
                    <a:pt x="1007" y="838"/>
                    <a:pt x="1235" y="863"/>
                  </a:cubicBezTo>
                  <a:cubicBezTo>
                    <a:pt x="1338" y="883"/>
                    <a:pt x="1443" y="893"/>
                    <a:pt x="1549" y="893"/>
                  </a:cubicBezTo>
                  <a:cubicBezTo>
                    <a:pt x="1596" y="893"/>
                    <a:pt x="1644" y="891"/>
                    <a:pt x="1692" y="887"/>
                  </a:cubicBezTo>
                  <a:lnTo>
                    <a:pt x="1692" y="887"/>
                  </a:lnTo>
                  <a:cubicBezTo>
                    <a:pt x="1713" y="934"/>
                    <a:pt x="1732" y="981"/>
                    <a:pt x="1750" y="1029"/>
                  </a:cubicBezTo>
                  <a:cubicBezTo>
                    <a:pt x="1761" y="980"/>
                    <a:pt x="1762" y="930"/>
                    <a:pt x="1753" y="880"/>
                  </a:cubicBezTo>
                  <a:lnTo>
                    <a:pt x="1753" y="880"/>
                  </a:lnTo>
                  <a:cubicBezTo>
                    <a:pt x="1790" y="876"/>
                    <a:pt x="1826" y="870"/>
                    <a:pt x="1863" y="863"/>
                  </a:cubicBezTo>
                  <a:cubicBezTo>
                    <a:pt x="1863" y="857"/>
                    <a:pt x="1820" y="853"/>
                    <a:pt x="1746" y="846"/>
                  </a:cubicBezTo>
                  <a:lnTo>
                    <a:pt x="1746" y="846"/>
                  </a:lnTo>
                  <a:cubicBezTo>
                    <a:pt x="1602" y="327"/>
                    <a:pt x="113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5365;p108">
              <a:extLst>
                <a:ext uri="{FF2B5EF4-FFF2-40B4-BE49-F238E27FC236}">
                  <a16:creationId xmlns:a16="http://schemas.microsoft.com/office/drawing/2014/main" id="{1875473C-DAC9-4CE3-A7BF-4E2BB42A64E4}"/>
                </a:ext>
              </a:extLst>
            </p:cNvPr>
            <p:cNvSpPr/>
            <p:nvPr/>
          </p:nvSpPr>
          <p:spPr>
            <a:xfrm>
              <a:off x="3101975" y="5335975"/>
              <a:ext cx="23700" cy="30450"/>
            </a:xfrm>
            <a:custGeom>
              <a:avLst/>
              <a:gdLst/>
              <a:ahLst/>
              <a:cxnLst/>
              <a:rect l="l" t="t" r="r" b="b"/>
              <a:pathLst>
                <a:path w="948" h="1218" extrusionOk="0">
                  <a:moveTo>
                    <a:pt x="726" y="0"/>
                  </a:moveTo>
                  <a:cubicBezTo>
                    <a:pt x="503" y="5"/>
                    <a:pt x="301" y="129"/>
                    <a:pt x="194" y="325"/>
                  </a:cubicBezTo>
                  <a:cubicBezTo>
                    <a:pt x="100" y="462"/>
                    <a:pt x="43" y="621"/>
                    <a:pt x="29" y="787"/>
                  </a:cubicBezTo>
                  <a:cubicBezTo>
                    <a:pt x="1" y="935"/>
                    <a:pt x="27" y="1088"/>
                    <a:pt x="104" y="1217"/>
                  </a:cubicBezTo>
                  <a:cubicBezTo>
                    <a:pt x="105" y="1076"/>
                    <a:pt x="117" y="936"/>
                    <a:pt x="142" y="798"/>
                  </a:cubicBezTo>
                  <a:cubicBezTo>
                    <a:pt x="170" y="649"/>
                    <a:pt x="231" y="511"/>
                    <a:pt x="317" y="388"/>
                  </a:cubicBezTo>
                  <a:cubicBezTo>
                    <a:pt x="401" y="270"/>
                    <a:pt x="564" y="114"/>
                    <a:pt x="697" y="114"/>
                  </a:cubicBezTo>
                  <a:cubicBezTo>
                    <a:pt x="707" y="114"/>
                    <a:pt x="717" y="114"/>
                    <a:pt x="726" y="116"/>
                  </a:cubicBezTo>
                  <a:cubicBezTo>
                    <a:pt x="865" y="143"/>
                    <a:pt x="811" y="382"/>
                    <a:pt x="726" y="516"/>
                  </a:cubicBezTo>
                  <a:cubicBezTo>
                    <a:pt x="655" y="649"/>
                    <a:pt x="568" y="776"/>
                    <a:pt x="471" y="894"/>
                  </a:cubicBezTo>
                  <a:cubicBezTo>
                    <a:pt x="301" y="1095"/>
                    <a:pt x="163" y="1191"/>
                    <a:pt x="174" y="1206"/>
                  </a:cubicBezTo>
                  <a:cubicBezTo>
                    <a:pt x="175" y="1208"/>
                    <a:pt x="177" y="1209"/>
                    <a:pt x="180" y="1209"/>
                  </a:cubicBezTo>
                  <a:cubicBezTo>
                    <a:pt x="211" y="1209"/>
                    <a:pt x="355" y="1126"/>
                    <a:pt x="529" y="952"/>
                  </a:cubicBezTo>
                  <a:cubicBezTo>
                    <a:pt x="641" y="835"/>
                    <a:pt x="739" y="706"/>
                    <a:pt x="822" y="569"/>
                  </a:cubicBezTo>
                  <a:cubicBezTo>
                    <a:pt x="874" y="482"/>
                    <a:pt x="909" y="386"/>
                    <a:pt x="923" y="287"/>
                  </a:cubicBezTo>
                  <a:cubicBezTo>
                    <a:pt x="923" y="286"/>
                    <a:pt x="923" y="284"/>
                    <a:pt x="923" y="284"/>
                  </a:cubicBezTo>
                  <a:cubicBezTo>
                    <a:pt x="948" y="151"/>
                    <a:pt x="859" y="24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5366;p108">
              <a:extLst>
                <a:ext uri="{FF2B5EF4-FFF2-40B4-BE49-F238E27FC236}">
                  <a16:creationId xmlns:a16="http://schemas.microsoft.com/office/drawing/2014/main" id="{2958B822-000A-4E61-8794-E893A1D265A2}"/>
                </a:ext>
              </a:extLst>
            </p:cNvPr>
            <p:cNvSpPr/>
            <p:nvPr/>
          </p:nvSpPr>
          <p:spPr>
            <a:xfrm>
              <a:off x="3282125" y="5344775"/>
              <a:ext cx="86000" cy="71875"/>
            </a:xfrm>
            <a:custGeom>
              <a:avLst/>
              <a:gdLst/>
              <a:ahLst/>
              <a:cxnLst/>
              <a:rect l="l" t="t" r="r" b="b"/>
              <a:pathLst>
                <a:path w="3440" h="2875" extrusionOk="0">
                  <a:moveTo>
                    <a:pt x="2978" y="0"/>
                  </a:moveTo>
                  <a:cubicBezTo>
                    <a:pt x="2889" y="0"/>
                    <a:pt x="2801" y="5"/>
                    <a:pt x="2712" y="15"/>
                  </a:cubicBezTo>
                  <a:cubicBezTo>
                    <a:pt x="2115" y="71"/>
                    <a:pt x="1549" y="301"/>
                    <a:pt x="1079" y="674"/>
                  </a:cubicBezTo>
                  <a:cubicBezTo>
                    <a:pt x="618" y="1058"/>
                    <a:pt x="282" y="1571"/>
                    <a:pt x="112" y="2147"/>
                  </a:cubicBezTo>
                  <a:cubicBezTo>
                    <a:pt x="58" y="2319"/>
                    <a:pt x="23" y="2498"/>
                    <a:pt x="12" y="2678"/>
                  </a:cubicBezTo>
                  <a:cubicBezTo>
                    <a:pt x="1" y="2743"/>
                    <a:pt x="1" y="2810"/>
                    <a:pt x="12" y="2875"/>
                  </a:cubicBezTo>
                  <a:cubicBezTo>
                    <a:pt x="38" y="2875"/>
                    <a:pt x="48" y="2594"/>
                    <a:pt x="192" y="2173"/>
                  </a:cubicBezTo>
                  <a:cubicBezTo>
                    <a:pt x="565" y="1053"/>
                    <a:pt x="1550" y="248"/>
                    <a:pt x="2723" y="105"/>
                  </a:cubicBezTo>
                  <a:cubicBezTo>
                    <a:pt x="3164" y="68"/>
                    <a:pt x="3440" y="95"/>
                    <a:pt x="3440" y="68"/>
                  </a:cubicBezTo>
                  <a:cubicBezTo>
                    <a:pt x="3377" y="40"/>
                    <a:pt x="3311" y="23"/>
                    <a:pt x="3243" y="15"/>
                  </a:cubicBezTo>
                  <a:cubicBezTo>
                    <a:pt x="3155" y="5"/>
                    <a:pt x="3066" y="0"/>
                    <a:pt x="2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5367;p108">
              <a:extLst>
                <a:ext uri="{FF2B5EF4-FFF2-40B4-BE49-F238E27FC236}">
                  <a16:creationId xmlns:a16="http://schemas.microsoft.com/office/drawing/2014/main" id="{8229425C-DB81-40C8-B1A8-8B17630D22DC}"/>
                </a:ext>
              </a:extLst>
            </p:cNvPr>
            <p:cNvSpPr/>
            <p:nvPr/>
          </p:nvSpPr>
          <p:spPr>
            <a:xfrm>
              <a:off x="3340575" y="5245450"/>
              <a:ext cx="4825" cy="100250"/>
            </a:xfrm>
            <a:custGeom>
              <a:avLst/>
              <a:gdLst/>
              <a:ahLst/>
              <a:cxnLst/>
              <a:rect l="l" t="t" r="r" b="b"/>
              <a:pathLst>
                <a:path w="193" h="4010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668"/>
                    <a:pt x="2" y="1337"/>
                    <a:pt x="44" y="2005"/>
                  </a:cubicBezTo>
                  <a:cubicBezTo>
                    <a:pt x="41" y="2674"/>
                    <a:pt x="77" y="3344"/>
                    <a:pt x="150" y="4010"/>
                  </a:cubicBezTo>
                  <a:cubicBezTo>
                    <a:pt x="193" y="3341"/>
                    <a:pt x="193" y="2672"/>
                    <a:pt x="150" y="2005"/>
                  </a:cubicBezTo>
                  <a:cubicBezTo>
                    <a:pt x="154" y="1335"/>
                    <a:pt x="117" y="666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5368;p108">
              <a:extLst>
                <a:ext uri="{FF2B5EF4-FFF2-40B4-BE49-F238E27FC236}">
                  <a16:creationId xmlns:a16="http://schemas.microsoft.com/office/drawing/2014/main" id="{5A204382-74D3-427E-9250-19340A2CCEFD}"/>
                </a:ext>
              </a:extLst>
            </p:cNvPr>
            <p:cNvSpPr/>
            <p:nvPr/>
          </p:nvSpPr>
          <p:spPr>
            <a:xfrm>
              <a:off x="3180175" y="5394550"/>
              <a:ext cx="71275" cy="4475"/>
            </a:xfrm>
            <a:custGeom>
              <a:avLst/>
              <a:gdLst/>
              <a:ahLst/>
              <a:cxnLst/>
              <a:rect l="l" t="t" r="r" b="b"/>
              <a:pathLst>
                <a:path w="2851" h="179" extrusionOk="0">
                  <a:moveTo>
                    <a:pt x="2812" y="0"/>
                  </a:moveTo>
                  <a:cubicBezTo>
                    <a:pt x="2665" y="0"/>
                    <a:pt x="2100" y="71"/>
                    <a:pt x="1426" y="71"/>
                  </a:cubicBezTo>
                  <a:cubicBezTo>
                    <a:pt x="901" y="71"/>
                    <a:pt x="442" y="57"/>
                    <a:pt x="195" y="57"/>
                  </a:cubicBezTo>
                  <a:cubicBezTo>
                    <a:pt x="71" y="57"/>
                    <a:pt x="0" y="60"/>
                    <a:pt x="0" y="71"/>
                  </a:cubicBezTo>
                  <a:cubicBezTo>
                    <a:pt x="353" y="143"/>
                    <a:pt x="712" y="179"/>
                    <a:pt x="1071" y="179"/>
                  </a:cubicBezTo>
                  <a:cubicBezTo>
                    <a:pt x="1191" y="179"/>
                    <a:pt x="1311" y="175"/>
                    <a:pt x="1430" y="167"/>
                  </a:cubicBezTo>
                  <a:cubicBezTo>
                    <a:pt x="1467" y="168"/>
                    <a:pt x="1503" y="168"/>
                    <a:pt x="1539" y="168"/>
                  </a:cubicBezTo>
                  <a:cubicBezTo>
                    <a:pt x="1981" y="168"/>
                    <a:pt x="2422" y="114"/>
                    <a:pt x="2850" y="7"/>
                  </a:cubicBezTo>
                  <a:cubicBezTo>
                    <a:pt x="2850" y="2"/>
                    <a:pt x="2837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5369;p108">
              <a:extLst>
                <a:ext uri="{FF2B5EF4-FFF2-40B4-BE49-F238E27FC236}">
                  <a16:creationId xmlns:a16="http://schemas.microsoft.com/office/drawing/2014/main" id="{615B0218-BCA4-405C-AC55-FB5CAB447EF0}"/>
                </a:ext>
              </a:extLst>
            </p:cNvPr>
            <p:cNvSpPr/>
            <p:nvPr/>
          </p:nvSpPr>
          <p:spPr>
            <a:xfrm>
              <a:off x="3291800" y="5393975"/>
              <a:ext cx="8125" cy="14075"/>
            </a:xfrm>
            <a:custGeom>
              <a:avLst/>
              <a:gdLst/>
              <a:ahLst/>
              <a:cxnLst/>
              <a:rect l="l" t="t" r="r" b="b"/>
              <a:pathLst>
                <a:path w="325" h="563" extrusionOk="0">
                  <a:moveTo>
                    <a:pt x="289" y="1"/>
                  </a:moveTo>
                  <a:cubicBezTo>
                    <a:pt x="247" y="1"/>
                    <a:pt x="102" y="93"/>
                    <a:pt x="54" y="242"/>
                  </a:cubicBezTo>
                  <a:cubicBezTo>
                    <a:pt x="0" y="408"/>
                    <a:pt x="17" y="556"/>
                    <a:pt x="54" y="562"/>
                  </a:cubicBezTo>
                  <a:cubicBezTo>
                    <a:pt x="54" y="562"/>
                    <a:pt x="55" y="562"/>
                    <a:pt x="56" y="562"/>
                  </a:cubicBezTo>
                  <a:cubicBezTo>
                    <a:pt x="93" y="562"/>
                    <a:pt x="125" y="436"/>
                    <a:pt x="187" y="291"/>
                  </a:cubicBezTo>
                  <a:cubicBezTo>
                    <a:pt x="251" y="141"/>
                    <a:pt x="325" y="30"/>
                    <a:pt x="299" y="4"/>
                  </a:cubicBezTo>
                  <a:cubicBezTo>
                    <a:pt x="297" y="2"/>
                    <a:pt x="294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5370;p108">
              <a:extLst>
                <a:ext uri="{FF2B5EF4-FFF2-40B4-BE49-F238E27FC236}">
                  <a16:creationId xmlns:a16="http://schemas.microsoft.com/office/drawing/2014/main" id="{B174075A-DDD9-4744-AAE0-FC69C7D750F1}"/>
                </a:ext>
              </a:extLst>
            </p:cNvPr>
            <p:cNvSpPr/>
            <p:nvPr/>
          </p:nvSpPr>
          <p:spPr>
            <a:xfrm>
              <a:off x="3307525" y="5371350"/>
              <a:ext cx="9575" cy="95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67" y="0"/>
                  </a:moveTo>
                  <a:cubicBezTo>
                    <a:pt x="329" y="0"/>
                    <a:pt x="246" y="56"/>
                    <a:pt x="159" y="148"/>
                  </a:cubicBezTo>
                  <a:cubicBezTo>
                    <a:pt x="59" y="255"/>
                    <a:pt x="0" y="350"/>
                    <a:pt x="21" y="377"/>
                  </a:cubicBezTo>
                  <a:cubicBezTo>
                    <a:pt x="24" y="381"/>
                    <a:pt x="29" y="383"/>
                    <a:pt x="36" y="383"/>
                  </a:cubicBezTo>
                  <a:cubicBezTo>
                    <a:pt x="73" y="383"/>
                    <a:pt x="159" y="324"/>
                    <a:pt x="245" y="233"/>
                  </a:cubicBezTo>
                  <a:cubicBezTo>
                    <a:pt x="306" y="167"/>
                    <a:pt x="352" y="90"/>
                    <a:pt x="382" y="5"/>
                  </a:cubicBezTo>
                  <a:cubicBezTo>
                    <a:pt x="378" y="2"/>
                    <a:pt x="37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5371;p108">
              <a:extLst>
                <a:ext uri="{FF2B5EF4-FFF2-40B4-BE49-F238E27FC236}">
                  <a16:creationId xmlns:a16="http://schemas.microsoft.com/office/drawing/2014/main" id="{D638EEBA-68A8-43FD-935D-D85934720733}"/>
                </a:ext>
              </a:extLst>
            </p:cNvPr>
            <p:cNvSpPr/>
            <p:nvPr/>
          </p:nvSpPr>
          <p:spPr>
            <a:xfrm>
              <a:off x="3328250" y="5359375"/>
              <a:ext cx="14675" cy="6475"/>
            </a:xfrm>
            <a:custGeom>
              <a:avLst/>
              <a:gdLst/>
              <a:ahLst/>
              <a:cxnLst/>
              <a:rect l="l" t="t" r="r" b="b"/>
              <a:pathLst>
                <a:path w="587" h="259" extrusionOk="0">
                  <a:moveTo>
                    <a:pt x="432" y="1"/>
                  </a:moveTo>
                  <a:cubicBezTo>
                    <a:pt x="382" y="1"/>
                    <a:pt x="323" y="10"/>
                    <a:pt x="262" y="32"/>
                  </a:cubicBezTo>
                  <a:cubicBezTo>
                    <a:pt x="86" y="95"/>
                    <a:pt x="1" y="234"/>
                    <a:pt x="27" y="255"/>
                  </a:cubicBezTo>
                  <a:cubicBezTo>
                    <a:pt x="30" y="257"/>
                    <a:pt x="34" y="258"/>
                    <a:pt x="38" y="258"/>
                  </a:cubicBezTo>
                  <a:cubicBezTo>
                    <a:pt x="77" y="258"/>
                    <a:pt x="170" y="186"/>
                    <a:pt x="298" y="144"/>
                  </a:cubicBezTo>
                  <a:cubicBezTo>
                    <a:pt x="442" y="95"/>
                    <a:pt x="579" y="90"/>
                    <a:pt x="579" y="58"/>
                  </a:cubicBezTo>
                  <a:cubicBezTo>
                    <a:pt x="586" y="31"/>
                    <a:pt x="524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5372;p108">
              <a:extLst>
                <a:ext uri="{FF2B5EF4-FFF2-40B4-BE49-F238E27FC236}">
                  <a16:creationId xmlns:a16="http://schemas.microsoft.com/office/drawing/2014/main" id="{6E1FC31C-974F-48A9-B18D-B7E40BCC5B79}"/>
                </a:ext>
              </a:extLst>
            </p:cNvPr>
            <p:cNvSpPr/>
            <p:nvPr/>
          </p:nvSpPr>
          <p:spPr>
            <a:xfrm>
              <a:off x="3353500" y="5355175"/>
              <a:ext cx="7600" cy="4050"/>
            </a:xfrm>
            <a:custGeom>
              <a:avLst/>
              <a:gdLst/>
              <a:ahLst/>
              <a:cxnLst/>
              <a:rect l="l" t="t" r="r" b="b"/>
              <a:pathLst>
                <a:path w="304" h="162" extrusionOk="0">
                  <a:moveTo>
                    <a:pt x="241" y="0"/>
                  </a:moveTo>
                  <a:cubicBezTo>
                    <a:pt x="211" y="0"/>
                    <a:pt x="173" y="8"/>
                    <a:pt x="133" y="24"/>
                  </a:cubicBezTo>
                  <a:cubicBezTo>
                    <a:pt x="54" y="56"/>
                    <a:pt x="1" y="98"/>
                    <a:pt x="11" y="136"/>
                  </a:cubicBezTo>
                  <a:cubicBezTo>
                    <a:pt x="16" y="154"/>
                    <a:pt x="36" y="162"/>
                    <a:pt x="64" y="162"/>
                  </a:cubicBezTo>
                  <a:cubicBezTo>
                    <a:pt x="95" y="162"/>
                    <a:pt x="134" y="153"/>
                    <a:pt x="176" y="136"/>
                  </a:cubicBezTo>
                  <a:cubicBezTo>
                    <a:pt x="255" y="104"/>
                    <a:pt x="304" y="56"/>
                    <a:pt x="304" y="24"/>
                  </a:cubicBezTo>
                  <a:cubicBezTo>
                    <a:pt x="296" y="8"/>
                    <a:pt x="272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5373;p108">
              <a:extLst>
                <a:ext uri="{FF2B5EF4-FFF2-40B4-BE49-F238E27FC236}">
                  <a16:creationId xmlns:a16="http://schemas.microsoft.com/office/drawing/2014/main" id="{F55B682E-A02D-4023-8F8A-61A488A55B82}"/>
                </a:ext>
              </a:extLst>
            </p:cNvPr>
            <p:cNvSpPr/>
            <p:nvPr/>
          </p:nvSpPr>
          <p:spPr>
            <a:xfrm>
              <a:off x="3037700" y="2866150"/>
              <a:ext cx="1199450" cy="2470375"/>
            </a:xfrm>
            <a:custGeom>
              <a:avLst/>
              <a:gdLst/>
              <a:ahLst/>
              <a:cxnLst/>
              <a:rect l="l" t="t" r="r" b="b"/>
              <a:pathLst>
                <a:path w="47978" h="98815" extrusionOk="0">
                  <a:moveTo>
                    <a:pt x="47977" y="0"/>
                  </a:moveTo>
                  <a:lnTo>
                    <a:pt x="18619" y="197"/>
                  </a:lnTo>
                  <a:lnTo>
                    <a:pt x="0" y="98814"/>
                  </a:lnTo>
                  <a:lnTo>
                    <a:pt x="14456" y="98814"/>
                  </a:lnTo>
                  <a:lnTo>
                    <a:pt x="31554" y="13381"/>
                  </a:lnTo>
                  <a:lnTo>
                    <a:pt x="29029" y="98166"/>
                  </a:lnTo>
                  <a:lnTo>
                    <a:pt x="44235" y="97846"/>
                  </a:lnTo>
                  <a:lnTo>
                    <a:pt x="47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5374;p108">
              <a:extLst>
                <a:ext uri="{FF2B5EF4-FFF2-40B4-BE49-F238E27FC236}">
                  <a16:creationId xmlns:a16="http://schemas.microsoft.com/office/drawing/2014/main" id="{A15BCE15-7820-44B9-B3B5-D9E2E45C32A0}"/>
                </a:ext>
              </a:extLst>
            </p:cNvPr>
            <p:cNvSpPr/>
            <p:nvPr/>
          </p:nvSpPr>
          <p:spPr>
            <a:xfrm>
              <a:off x="3820275" y="2955050"/>
              <a:ext cx="93875" cy="239775"/>
            </a:xfrm>
            <a:custGeom>
              <a:avLst/>
              <a:gdLst/>
              <a:ahLst/>
              <a:cxnLst/>
              <a:rect l="l" t="t" r="r" b="b"/>
              <a:pathLst>
                <a:path w="3755" h="9591" extrusionOk="0">
                  <a:moveTo>
                    <a:pt x="3755" y="0"/>
                  </a:moveTo>
                  <a:lnTo>
                    <a:pt x="3755" y="0"/>
                  </a:lnTo>
                  <a:cubicBezTo>
                    <a:pt x="3593" y="512"/>
                    <a:pt x="3472" y="1037"/>
                    <a:pt x="3394" y="1568"/>
                  </a:cubicBezTo>
                  <a:cubicBezTo>
                    <a:pt x="3202" y="2547"/>
                    <a:pt x="2962" y="3907"/>
                    <a:pt x="2707" y="5417"/>
                  </a:cubicBezTo>
                  <a:cubicBezTo>
                    <a:pt x="2611" y="6121"/>
                    <a:pt x="2476" y="6818"/>
                    <a:pt x="2303" y="7507"/>
                  </a:cubicBezTo>
                  <a:cubicBezTo>
                    <a:pt x="2035" y="8602"/>
                    <a:pt x="1121" y="9421"/>
                    <a:pt x="1" y="9565"/>
                  </a:cubicBezTo>
                  <a:cubicBezTo>
                    <a:pt x="74" y="9582"/>
                    <a:pt x="148" y="9590"/>
                    <a:pt x="222" y="9590"/>
                  </a:cubicBezTo>
                  <a:cubicBezTo>
                    <a:pt x="296" y="9590"/>
                    <a:pt x="370" y="9582"/>
                    <a:pt x="443" y="9565"/>
                  </a:cubicBezTo>
                  <a:cubicBezTo>
                    <a:pt x="847" y="9499"/>
                    <a:pt x="1226" y="9329"/>
                    <a:pt x="1544" y="9070"/>
                  </a:cubicBezTo>
                  <a:cubicBezTo>
                    <a:pt x="2018" y="8687"/>
                    <a:pt x="2365" y="8167"/>
                    <a:pt x="2538" y="7582"/>
                  </a:cubicBezTo>
                  <a:cubicBezTo>
                    <a:pt x="2728" y="6883"/>
                    <a:pt x="2873" y="6173"/>
                    <a:pt x="2973" y="5455"/>
                  </a:cubicBezTo>
                  <a:cubicBezTo>
                    <a:pt x="3224" y="3950"/>
                    <a:pt x="3441" y="2584"/>
                    <a:pt x="3580" y="1595"/>
                  </a:cubicBezTo>
                  <a:cubicBezTo>
                    <a:pt x="3683" y="1069"/>
                    <a:pt x="3742" y="536"/>
                    <a:pt x="3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5375;p108">
              <a:extLst>
                <a:ext uri="{FF2B5EF4-FFF2-40B4-BE49-F238E27FC236}">
                  <a16:creationId xmlns:a16="http://schemas.microsoft.com/office/drawing/2014/main" id="{9014F8F6-09E2-4902-B841-E50940A55795}"/>
                </a:ext>
              </a:extLst>
            </p:cNvPr>
            <p:cNvSpPr/>
            <p:nvPr/>
          </p:nvSpPr>
          <p:spPr>
            <a:xfrm>
              <a:off x="3829250" y="2960925"/>
              <a:ext cx="35375" cy="33325"/>
            </a:xfrm>
            <a:custGeom>
              <a:avLst/>
              <a:gdLst/>
              <a:ahLst/>
              <a:cxnLst/>
              <a:rect l="l" t="t" r="r" b="b"/>
              <a:pathLst>
                <a:path w="1415" h="1333" extrusionOk="0">
                  <a:moveTo>
                    <a:pt x="687" y="1"/>
                  </a:moveTo>
                  <a:cubicBezTo>
                    <a:pt x="449" y="1"/>
                    <a:pt x="342" y="133"/>
                    <a:pt x="360" y="163"/>
                  </a:cubicBezTo>
                  <a:cubicBezTo>
                    <a:pt x="363" y="170"/>
                    <a:pt x="371" y="172"/>
                    <a:pt x="382" y="172"/>
                  </a:cubicBezTo>
                  <a:cubicBezTo>
                    <a:pt x="415" y="172"/>
                    <a:pt x="479" y="152"/>
                    <a:pt x="566" y="152"/>
                  </a:cubicBezTo>
                  <a:cubicBezTo>
                    <a:pt x="631" y="152"/>
                    <a:pt x="709" y="163"/>
                    <a:pt x="796" y="201"/>
                  </a:cubicBezTo>
                  <a:cubicBezTo>
                    <a:pt x="929" y="255"/>
                    <a:pt x="1034" y="360"/>
                    <a:pt x="1089" y="494"/>
                  </a:cubicBezTo>
                  <a:cubicBezTo>
                    <a:pt x="1134" y="656"/>
                    <a:pt x="1077" y="829"/>
                    <a:pt x="945" y="935"/>
                  </a:cubicBezTo>
                  <a:cubicBezTo>
                    <a:pt x="863" y="1014"/>
                    <a:pt x="756" y="1056"/>
                    <a:pt x="646" y="1056"/>
                  </a:cubicBezTo>
                  <a:cubicBezTo>
                    <a:pt x="593" y="1056"/>
                    <a:pt x="539" y="1046"/>
                    <a:pt x="488" y="1025"/>
                  </a:cubicBezTo>
                  <a:cubicBezTo>
                    <a:pt x="361" y="955"/>
                    <a:pt x="269" y="835"/>
                    <a:pt x="232" y="696"/>
                  </a:cubicBezTo>
                  <a:cubicBezTo>
                    <a:pt x="142" y="441"/>
                    <a:pt x="264" y="281"/>
                    <a:pt x="232" y="255"/>
                  </a:cubicBezTo>
                  <a:cubicBezTo>
                    <a:pt x="231" y="248"/>
                    <a:pt x="225" y="244"/>
                    <a:pt x="217" y="244"/>
                  </a:cubicBezTo>
                  <a:cubicBezTo>
                    <a:pt x="165" y="244"/>
                    <a:pt x="1" y="394"/>
                    <a:pt x="46" y="712"/>
                  </a:cubicBezTo>
                  <a:cubicBezTo>
                    <a:pt x="62" y="962"/>
                    <a:pt x="219" y="1183"/>
                    <a:pt x="451" y="1281"/>
                  </a:cubicBezTo>
                  <a:cubicBezTo>
                    <a:pt x="534" y="1316"/>
                    <a:pt x="621" y="1333"/>
                    <a:pt x="708" y="1333"/>
                  </a:cubicBezTo>
                  <a:cubicBezTo>
                    <a:pt x="864" y="1333"/>
                    <a:pt x="1018" y="1278"/>
                    <a:pt x="1141" y="1173"/>
                  </a:cubicBezTo>
                  <a:cubicBezTo>
                    <a:pt x="1332" y="1010"/>
                    <a:pt x="1415" y="752"/>
                    <a:pt x="1354" y="508"/>
                  </a:cubicBezTo>
                  <a:cubicBezTo>
                    <a:pt x="1293" y="264"/>
                    <a:pt x="1099" y="76"/>
                    <a:pt x="854" y="20"/>
                  </a:cubicBezTo>
                  <a:cubicBezTo>
                    <a:pt x="793" y="6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5376;p108">
              <a:extLst>
                <a:ext uri="{FF2B5EF4-FFF2-40B4-BE49-F238E27FC236}">
                  <a16:creationId xmlns:a16="http://schemas.microsoft.com/office/drawing/2014/main" id="{2CF8CDBA-9222-434B-A8B1-D46059CE3078}"/>
                </a:ext>
              </a:extLst>
            </p:cNvPr>
            <p:cNvSpPr/>
            <p:nvPr/>
          </p:nvSpPr>
          <p:spPr>
            <a:xfrm>
              <a:off x="3621750" y="2933775"/>
              <a:ext cx="18200" cy="67950"/>
            </a:xfrm>
            <a:custGeom>
              <a:avLst/>
              <a:gdLst/>
              <a:ahLst/>
              <a:cxnLst/>
              <a:rect l="l" t="t" r="r" b="b"/>
              <a:pathLst>
                <a:path w="728" h="2718" extrusionOk="0">
                  <a:moveTo>
                    <a:pt x="659" y="0"/>
                  </a:moveTo>
                  <a:cubicBezTo>
                    <a:pt x="110" y="799"/>
                    <a:pt x="1" y="1821"/>
                    <a:pt x="366" y="2718"/>
                  </a:cubicBezTo>
                  <a:cubicBezTo>
                    <a:pt x="445" y="2701"/>
                    <a:pt x="361" y="2090"/>
                    <a:pt x="435" y="1351"/>
                  </a:cubicBezTo>
                  <a:cubicBezTo>
                    <a:pt x="509" y="612"/>
                    <a:pt x="727" y="32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5377;p108">
              <a:extLst>
                <a:ext uri="{FF2B5EF4-FFF2-40B4-BE49-F238E27FC236}">
                  <a16:creationId xmlns:a16="http://schemas.microsoft.com/office/drawing/2014/main" id="{EE1F5C19-FD47-46F6-96F4-5BD542BDF93D}"/>
                </a:ext>
              </a:extLst>
            </p:cNvPr>
            <p:cNvSpPr/>
            <p:nvPr/>
          </p:nvSpPr>
          <p:spPr>
            <a:xfrm>
              <a:off x="3667625" y="2927925"/>
              <a:ext cx="13950" cy="70875"/>
            </a:xfrm>
            <a:custGeom>
              <a:avLst/>
              <a:gdLst/>
              <a:ahLst/>
              <a:cxnLst/>
              <a:rect l="l" t="t" r="r" b="b"/>
              <a:pathLst>
                <a:path w="558" h="2835" extrusionOk="0">
                  <a:moveTo>
                    <a:pt x="557" y="1"/>
                  </a:moveTo>
                  <a:lnTo>
                    <a:pt x="557" y="1"/>
                  </a:lnTo>
                  <a:cubicBezTo>
                    <a:pt x="73" y="868"/>
                    <a:pt x="0" y="1908"/>
                    <a:pt x="361" y="2834"/>
                  </a:cubicBezTo>
                  <a:cubicBezTo>
                    <a:pt x="407" y="2363"/>
                    <a:pt x="422" y="1889"/>
                    <a:pt x="408" y="1415"/>
                  </a:cubicBezTo>
                  <a:cubicBezTo>
                    <a:pt x="486" y="947"/>
                    <a:pt x="536" y="475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5378;p108">
              <a:extLst>
                <a:ext uri="{FF2B5EF4-FFF2-40B4-BE49-F238E27FC236}">
                  <a16:creationId xmlns:a16="http://schemas.microsoft.com/office/drawing/2014/main" id="{E52C2BE4-B614-444D-AC57-5E918C8E4915}"/>
                </a:ext>
              </a:extLst>
            </p:cNvPr>
            <p:cNvSpPr/>
            <p:nvPr/>
          </p:nvSpPr>
          <p:spPr>
            <a:xfrm>
              <a:off x="4069250" y="2935225"/>
              <a:ext cx="10850" cy="73550"/>
            </a:xfrm>
            <a:custGeom>
              <a:avLst/>
              <a:gdLst/>
              <a:ahLst/>
              <a:cxnLst/>
              <a:rect l="l" t="t" r="r" b="b"/>
              <a:pathLst>
                <a:path w="434" h="2942" extrusionOk="0">
                  <a:moveTo>
                    <a:pt x="161" y="1"/>
                  </a:moveTo>
                  <a:cubicBezTo>
                    <a:pt x="99" y="490"/>
                    <a:pt x="78" y="982"/>
                    <a:pt x="97" y="1473"/>
                  </a:cubicBezTo>
                  <a:cubicBezTo>
                    <a:pt x="29" y="1959"/>
                    <a:pt x="1" y="2450"/>
                    <a:pt x="11" y="2942"/>
                  </a:cubicBezTo>
                  <a:cubicBezTo>
                    <a:pt x="259" y="2497"/>
                    <a:pt x="381" y="1993"/>
                    <a:pt x="362" y="1484"/>
                  </a:cubicBezTo>
                  <a:cubicBezTo>
                    <a:pt x="433" y="981"/>
                    <a:pt x="363" y="467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5379;p108">
              <a:extLst>
                <a:ext uri="{FF2B5EF4-FFF2-40B4-BE49-F238E27FC236}">
                  <a16:creationId xmlns:a16="http://schemas.microsoft.com/office/drawing/2014/main" id="{20B60C7F-1F15-46DB-ABE8-BD4B65BB5DE3}"/>
                </a:ext>
              </a:extLst>
            </p:cNvPr>
            <p:cNvSpPr/>
            <p:nvPr/>
          </p:nvSpPr>
          <p:spPr>
            <a:xfrm>
              <a:off x="4117250" y="2931000"/>
              <a:ext cx="18150" cy="74975"/>
            </a:xfrm>
            <a:custGeom>
              <a:avLst/>
              <a:gdLst/>
              <a:ahLst/>
              <a:cxnLst/>
              <a:rect l="l" t="t" r="r" b="b"/>
              <a:pathLst>
                <a:path w="726" h="2999" extrusionOk="0">
                  <a:moveTo>
                    <a:pt x="292" y="0"/>
                  </a:moveTo>
                  <a:lnTo>
                    <a:pt x="292" y="0"/>
                  </a:lnTo>
                  <a:cubicBezTo>
                    <a:pt x="207" y="21"/>
                    <a:pt x="345" y="691"/>
                    <a:pt x="292" y="1510"/>
                  </a:cubicBezTo>
                  <a:cubicBezTo>
                    <a:pt x="239" y="2329"/>
                    <a:pt x="0" y="2972"/>
                    <a:pt x="74" y="2998"/>
                  </a:cubicBezTo>
                  <a:lnTo>
                    <a:pt x="80" y="2998"/>
                  </a:lnTo>
                  <a:cubicBezTo>
                    <a:pt x="646" y="2098"/>
                    <a:pt x="726" y="972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5380;p108">
              <a:extLst>
                <a:ext uri="{FF2B5EF4-FFF2-40B4-BE49-F238E27FC236}">
                  <a16:creationId xmlns:a16="http://schemas.microsoft.com/office/drawing/2014/main" id="{C69900A1-8DD3-4E22-9C5A-1D5D7E5EBF3A}"/>
                </a:ext>
              </a:extLst>
            </p:cNvPr>
            <p:cNvSpPr/>
            <p:nvPr/>
          </p:nvSpPr>
          <p:spPr>
            <a:xfrm>
              <a:off x="3670100" y="1234625"/>
              <a:ext cx="372200" cy="613775"/>
            </a:xfrm>
            <a:custGeom>
              <a:avLst/>
              <a:gdLst/>
              <a:ahLst/>
              <a:cxnLst/>
              <a:rect l="l" t="t" r="r" b="b"/>
              <a:pathLst>
                <a:path w="14888" h="24551" extrusionOk="0">
                  <a:moveTo>
                    <a:pt x="8853" y="0"/>
                  </a:moveTo>
                  <a:cubicBezTo>
                    <a:pt x="5907" y="0"/>
                    <a:pt x="2989" y="959"/>
                    <a:pt x="574" y="2816"/>
                  </a:cubicBezTo>
                  <a:lnTo>
                    <a:pt x="1" y="3263"/>
                  </a:lnTo>
                  <a:lnTo>
                    <a:pt x="1500" y="24551"/>
                  </a:lnTo>
                  <a:lnTo>
                    <a:pt x="10889" y="23802"/>
                  </a:lnTo>
                  <a:cubicBezTo>
                    <a:pt x="10948" y="22706"/>
                    <a:pt x="10889" y="18485"/>
                    <a:pt x="10889" y="18485"/>
                  </a:cubicBezTo>
                  <a:cubicBezTo>
                    <a:pt x="10889" y="18485"/>
                    <a:pt x="14791" y="17879"/>
                    <a:pt x="14840" y="13976"/>
                  </a:cubicBezTo>
                  <a:cubicBezTo>
                    <a:pt x="14887" y="10073"/>
                    <a:pt x="14212" y="1104"/>
                    <a:pt x="14212" y="1104"/>
                  </a:cubicBezTo>
                  <a:cubicBezTo>
                    <a:pt x="12490" y="363"/>
                    <a:pt x="10666" y="0"/>
                    <a:pt x="88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5381;p108">
              <a:extLst>
                <a:ext uri="{FF2B5EF4-FFF2-40B4-BE49-F238E27FC236}">
                  <a16:creationId xmlns:a16="http://schemas.microsoft.com/office/drawing/2014/main" id="{AF3C5D6F-24D8-43CB-84A2-FC95EF0842A2}"/>
                </a:ext>
              </a:extLst>
            </p:cNvPr>
            <p:cNvSpPr/>
            <p:nvPr/>
          </p:nvSpPr>
          <p:spPr>
            <a:xfrm>
              <a:off x="3814725" y="1658725"/>
              <a:ext cx="127500" cy="62200"/>
            </a:xfrm>
            <a:custGeom>
              <a:avLst/>
              <a:gdLst/>
              <a:ahLst/>
              <a:cxnLst/>
              <a:rect l="l" t="t" r="r" b="b"/>
              <a:pathLst>
                <a:path w="5100" h="2488" extrusionOk="0">
                  <a:moveTo>
                    <a:pt x="0" y="0"/>
                  </a:moveTo>
                  <a:cubicBezTo>
                    <a:pt x="0" y="0"/>
                    <a:pt x="1065" y="2487"/>
                    <a:pt x="4439" y="2487"/>
                  </a:cubicBezTo>
                  <a:cubicBezTo>
                    <a:pt x="4650" y="2487"/>
                    <a:pt x="4870" y="2477"/>
                    <a:pt x="5099" y="2457"/>
                  </a:cubicBezTo>
                  <a:lnTo>
                    <a:pt x="5088" y="1446"/>
                  </a:lnTo>
                  <a:cubicBezTo>
                    <a:pt x="5035" y="1447"/>
                    <a:pt x="4981" y="1447"/>
                    <a:pt x="4927" y="1447"/>
                  </a:cubicBezTo>
                  <a:cubicBezTo>
                    <a:pt x="3180" y="1447"/>
                    <a:pt x="1470" y="94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5382;p108">
              <a:extLst>
                <a:ext uri="{FF2B5EF4-FFF2-40B4-BE49-F238E27FC236}">
                  <a16:creationId xmlns:a16="http://schemas.microsoft.com/office/drawing/2014/main" id="{FAFF6868-0040-4982-8324-A7BE8CF6D6C7}"/>
                </a:ext>
              </a:extLst>
            </p:cNvPr>
            <p:cNvSpPr/>
            <p:nvPr/>
          </p:nvSpPr>
          <p:spPr>
            <a:xfrm>
              <a:off x="3615200" y="1413675"/>
              <a:ext cx="70350" cy="101900"/>
            </a:xfrm>
            <a:custGeom>
              <a:avLst/>
              <a:gdLst/>
              <a:ahLst/>
              <a:cxnLst/>
              <a:rect l="l" t="t" r="r" b="b"/>
              <a:pathLst>
                <a:path w="2814" h="4076" extrusionOk="0">
                  <a:moveTo>
                    <a:pt x="1790" y="1"/>
                  </a:moveTo>
                  <a:cubicBezTo>
                    <a:pt x="1013" y="1"/>
                    <a:pt x="0" y="323"/>
                    <a:pt x="53" y="1998"/>
                  </a:cubicBezTo>
                  <a:cubicBezTo>
                    <a:pt x="109" y="3742"/>
                    <a:pt x="1266" y="4076"/>
                    <a:pt x="2063" y="4076"/>
                  </a:cubicBezTo>
                  <a:cubicBezTo>
                    <a:pt x="2485" y="4076"/>
                    <a:pt x="2806" y="3982"/>
                    <a:pt x="2808" y="3954"/>
                  </a:cubicBezTo>
                  <a:cubicBezTo>
                    <a:pt x="2813" y="3875"/>
                    <a:pt x="2654" y="127"/>
                    <a:pt x="2654" y="127"/>
                  </a:cubicBezTo>
                  <a:cubicBezTo>
                    <a:pt x="2631" y="115"/>
                    <a:pt x="2252" y="1"/>
                    <a:pt x="179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5383;p108">
              <a:extLst>
                <a:ext uri="{FF2B5EF4-FFF2-40B4-BE49-F238E27FC236}">
                  <a16:creationId xmlns:a16="http://schemas.microsoft.com/office/drawing/2014/main" id="{F98D8599-DB3F-4998-81C0-217A71AE77B8}"/>
                </a:ext>
              </a:extLst>
            </p:cNvPr>
            <p:cNvSpPr/>
            <p:nvPr/>
          </p:nvSpPr>
          <p:spPr>
            <a:xfrm>
              <a:off x="3633350" y="1435125"/>
              <a:ext cx="31075" cy="58950"/>
            </a:xfrm>
            <a:custGeom>
              <a:avLst/>
              <a:gdLst/>
              <a:ahLst/>
              <a:cxnLst/>
              <a:rect l="l" t="t" r="r" b="b"/>
              <a:pathLst>
                <a:path w="1243" h="2358" extrusionOk="0">
                  <a:moveTo>
                    <a:pt x="683" y="1"/>
                  </a:moveTo>
                  <a:cubicBezTo>
                    <a:pt x="662" y="1"/>
                    <a:pt x="641" y="3"/>
                    <a:pt x="620" y="7"/>
                  </a:cubicBezTo>
                  <a:cubicBezTo>
                    <a:pt x="400" y="58"/>
                    <a:pt x="222" y="219"/>
                    <a:pt x="147" y="432"/>
                  </a:cubicBezTo>
                  <a:cubicBezTo>
                    <a:pt x="42" y="676"/>
                    <a:pt x="0" y="944"/>
                    <a:pt x="25" y="1208"/>
                  </a:cubicBezTo>
                  <a:cubicBezTo>
                    <a:pt x="12" y="1695"/>
                    <a:pt x="293" y="2142"/>
                    <a:pt x="737" y="2341"/>
                  </a:cubicBezTo>
                  <a:cubicBezTo>
                    <a:pt x="779" y="2352"/>
                    <a:pt x="821" y="2357"/>
                    <a:pt x="862" y="2357"/>
                  </a:cubicBezTo>
                  <a:cubicBezTo>
                    <a:pt x="970" y="2357"/>
                    <a:pt x="1076" y="2323"/>
                    <a:pt x="1163" y="2256"/>
                  </a:cubicBezTo>
                  <a:cubicBezTo>
                    <a:pt x="1232" y="2177"/>
                    <a:pt x="1242" y="2117"/>
                    <a:pt x="1232" y="2113"/>
                  </a:cubicBezTo>
                  <a:lnTo>
                    <a:pt x="1232" y="2113"/>
                  </a:lnTo>
                  <a:cubicBezTo>
                    <a:pt x="1194" y="2142"/>
                    <a:pt x="1152" y="2167"/>
                    <a:pt x="1109" y="2186"/>
                  </a:cubicBezTo>
                  <a:cubicBezTo>
                    <a:pt x="1054" y="2209"/>
                    <a:pt x="995" y="2220"/>
                    <a:pt x="936" y="2220"/>
                  </a:cubicBezTo>
                  <a:cubicBezTo>
                    <a:pt x="877" y="2220"/>
                    <a:pt x="819" y="2209"/>
                    <a:pt x="763" y="2186"/>
                  </a:cubicBezTo>
                  <a:cubicBezTo>
                    <a:pt x="404" y="1975"/>
                    <a:pt x="186" y="1588"/>
                    <a:pt x="195" y="1170"/>
                  </a:cubicBezTo>
                  <a:cubicBezTo>
                    <a:pt x="183" y="942"/>
                    <a:pt x="222" y="714"/>
                    <a:pt x="306" y="501"/>
                  </a:cubicBezTo>
                  <a:cubicBezTo>
                    <a:pt x="351" y="329"/>
                    <a:pt x="479" y="192"/>
                    <a:pt x="647" y="135"/>
                  </a:cubicBezTo>
                  <a:cubicBezTo>
                    <a:pt x="670" y="128"/>
                    <a:pt x="693" y="124"/>
                    <a:pt x="716" y="124"/>
                  </a:cubicBezTo>
                  <a:cubicBezTo>
                    <a:pt x="801" y="124"/>
                    <a:pt x="882" y="171"/>
                    <a:pt x="923" y="251"/>
                  </a:cubicBezTo>
                  <a:cubicBezTo>
                    <a:pt x="960" y="326"/>
                    <a:pt x="923" y="379"/>
                    <a:pt x="960" y="385"/>
                  </a:cubicBezTo>
                  <a:cubicBezTo>
                    <a:pt x="962" y="385"/>
                    <a:pt x="964" y="385"/>
                    <a:pt x="966" y="385"/>
                  </a:cubicBezTo>
                  <a:cubicBezTo>
                    <a:pt x="1000" y="385"/>
                    <a:pt x="1012" y="331"/>
                    <a:pt x="992" y="231"/>
                  </a:cubicBezTo>
                  <a:cubicBezTo>
                    <a:pt x="974" y="164"/>
                    <a:pt x="935" y="106"/>
                    <a:pt x="881" y="66"/>
                  </a:cubicBezTo>
                  <a:cubicBezTo>
                    <a:pt x="823" y="23"/>
                    <a:pt x="754" y="1"/>
                    <a:pt x="6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5384;p108">
              <a:extLst>
                <a:ext uri="{FF2B5EF4-FFF2-40B4-BE49-F238E27FC236}">
                  <a16:creationId xmlns:a16="http://schemas.microsoft.com/office/drawing/2014/main" id="{8D4BF97D-6485-449B-B904-3867300F439A}"/>
                </a:ext>
              </a:extLst>
            </p:cNvPr>
            <p:cNvSpPr/>
            <p:nvPr/>
          </p:nvSpPr>
          <p:spPr>
            <a:xfrm>
              <a:off x="3975225" y="1402000"/>
              <a:ext cx="28100" cy="26825"/>
            </a:xfrm>
            <a:custGeom>
              <a:avLst/>
              <a:gdLst/>
              <a:ahLst/>
              <a:cxnLst/>
              <a:rect l="l" t="t" r="r" b="b"/>
              <a:pathLst>
                <a:path w="1124" h="1073" extrusionOk="0">
                  <a:moveTo>
                    <a:pt x="596" y="0"/>
                  </a:moveTo>
                  <a:cubicBezTo>
                    <a:pt x="581" y="0"/>
                    <a:pt x="566" y="1"/>
                    <a:pt x="550" y="2"/>
                  </a:cubicBezTo>
                  <a:lnTo>
                    <a:pt x="517" y="2"/>
                  </a:lnTo>
                  <a:cubicBezTo>
                    <a:pt x="224" y="20"/>
                    <a:pt x="0" y="272"/>
                    <a:pt x="18" y="565"/>
                  </a:cubicBezTo>
                  <a:cubicBezTo>
                    <a:pt x="18" y="572"/>
                    <a:pt x="19" y="578"/>
                    <a:pt x="19" y="584"/>
                  </a:cubicBezTo>
                  <a:cubicBezTo>
                    <a:pt x="42" y="862"/>
                    <a:pt x="275" y="1073"/>
                    <a:pt x="549" y="1073"/>
                  </a:cubicBezTo>
                  <a:cubicBezTo>
                    <a:pt x="564" y="1073"/>
                    <a:pt x="578" y="1072"/>
                    <a:pt x="593" y="1071"/>
                  </a:cubicBezTo>
                  <a:cubicBezTo>
                    <a:pt x="892" y="1053"/>
                    <a:pt x="1124" y="807"/>
                    <a:pt x="1124" y="508"/>
                  </a:cubicBezTo>
                  <a:cubicBezTo>
                    <a:pt x="1124" y="502"/>
                    <a:pt x="1124" y="495"/>
                    <a:pt x="1123" y="488"/>
                  </a:cubicBezTo>
                  <a:cubicBezTo>
                    <a:pt x="1100" y="211"/>
                    <a:pt x="86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5385;p108">
              <a:extLst>
                <a:ext uri="{FF2B5EF4-FFF2-40B4-BE49-F238E27FC236}">
                  <a16:creationId xmlns:a16="http://schemas.microsoft.com/office/drawing/2014/main" id="{8AF5C5DF-5390-462A-9029-263712A66571}"/>
                </a:ext>
              </a:extLst>
            </p:cNvPr>
            <p:cNvSpPr/>
            <p:nvPr/>
          </p:nvSpPr>
          <p:spPr>
            <a:xfrm>
              <a:off x="3950825" y="1384225"/>
              <a:ext cx="56500" cy="14950"/>
            </a:xfrm>
            <a:custGeom>
              <a:avLst/>
              <a:gdLst/>
              <a:ahLst/>
              <a:cxnLst/>
              <a:rect l="l" t="t" r="r" b="b"/>
              <a:pathLst>
                <a:path w="2260" h="598" extrusionOk="0">
                  <a:moveTo>
                    <a:pt x="1136" y="1"/>
                  </a:moveTo>
                  <a:cubicBezTo>
                    <a:pt x="828" y="1"/>
                    <a:pt x="526" y="95"/>
                    <a:pt x="271" y="272"/>
                  </a:cubicBezTo>
                  <a:cubicBezTo>
                    <a:pt x="81" y="411"/>
                    <a:pt x="0" y="501"/>
                    <a:pt x="43" y="576"/>
                  </a:cubicBezTo>
                  <a:cubicBezTo>
                    <a:pt x="47" y="584"/>
                    <a:pt x="57" y="588"/>
                    <a:pt x="72" y="588"/>
                  </a:cubicBezTo>
                  <a:cubicBezTo>
                    <a:pt x="193" y="588"/>
                    <a:pt x="637" y="347"/>
                    <a:pt x="1148" y="347"/>
                  </a:cubicBezTo>
                  <a:cubicBezTo>
                    <a:pt x="1663" y="347"/>
                    <a:pt x="2053" y="598"/>
                    <a:pt x="2179" y="598"/>
                  </a:cubicBezTo>
                  <a:cubicBezTo>
                    <a:pt x="2194" y="598"/>
                    <a:pt x="2205" y="594"/>
                    <a:pt x="2212" y="586"/>
                  </a:cubicBezTo>
                  <a:cubicBezTo>
                    <a:pt x="2260" y="586"/>
                    <a:pt x="2212" y="426"/>
                    <a:pt x="2026" y="277"/>
                  </a:cubicBezTo>
                  <a:cubicBezTo>
                    <a:pt x="1776" y="97"/>
                    <a:pt x="1474" y="1"/>
                    <a:pt x="1165" y="1"/>
                  </a:cubicBezTo>
                  <a:cubicBezTo>
                    <a:pt x="1163" y="1"/>
                    <a:pt x="1161" y="1"/>
                    <a:pt x="1159" y="1"/>
                  </a:cubicBezTo>
                  <a:cubicBezTo>
                    <a:pt x="1151" y="1"/>
                    <a:pt x="1144" y="1"/>
                    <a:pt x="1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5386;p108">
              <a:extLst>
                <a:ext uri="{FF2B5EF4-FFF2-40B4-BE49-F238E27FC236}">
                  <a16:creationId xmlns:a16="http://schemas.microsoft.com/office/drawing/2014/main" id="{9D3B9BBE-8B70-48FC-8378-3B6A1193CDAF}"/>
                </a:ext>
              </a:extLst>
            </p:cNvPr>
            <p:cNvSpPr/>
            <p:nvPr/>
          </p:nvSpPr>
          <p:spPr>
            <a:xfrm>
              <a:off x="3828375" y="1405600"/>
              <a:ext cx="28550" cy="26700"/>
            </a:xfrm>
            <a:custGeom>
              <a:avLst/>
              <a:gdLst/>
              <a:ahLst/>
              <a:cxnLst/>
              <a:rect l="l" t="t" r="r" b="b"/>
              <a:pathLst>
                <a:path w="1142" h="1068" extrusionOk="0">
                  <a:moveTo>
                    <a:pt x="594" y="1"/>
                  </a:moveTo>
                  <a:cubicBezTo>
                    <a:pt x="579" y="1"/>
                    <a:pt x="564" y="1"/>
                    <a:pt x="549" y="3"/>
                  </a:cubicBezTo>
                  <a:lnTo>
                    <a:pt x="517" y="3"/>
                  </a:lnTo>
                  <a:cubicBezTo>
                    <a:pt x="223" y="21"/>
                    <a:pt x="0" y="273"/>
                    <a:pt x="17" y="566"/>
                  </a:cubicBezTo>
                  <a:lnTo>
                    <a:pt x="18" y="580"/>
                  </a:lnTo>
                  <a:cubicBezTo>
                    <a:pt x="42" y="857"/>
                    <a:pt x="274" y="1067"/>
                    <a:pt x="548" y="1067"/>
                  </a:cubicBezTo>
                  <a:cubicBezTo>
                    <a:pt x="563" y="1067"/>
                    <a:pt x="577" y="1067"/>
                    <a:pt x="592" y="1066"/>
                  </a:cubicBezTo>
                  <a:cubicBezTo>
                    <a:pt x="602" y="1066"/>
                    <a:pt x="614" y="1065"/>
                    <a:pt x="625" y="1065"/>
                  </a:cubicBezTo>
                  <a:cubicBezTo>
                    <a:pt x="918" y="1047"/>
                    <a:pt x="1141" y="796"/>
                    <a:pt x="1124" y="502"/>
                  </a:cubicBezTo>
                  <a:lnTo>
                    <a:pt x="1123" y="489"/>
                  </a:lnTo>
                  <a:cubicBezTo>
                    <a:pt x="1100" y="211"/>
                    <a:pt x="868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5387;p108">
              <a:extLst>
                <a:ext uri="{FF2B5EF4-FFF2-40B4-BE49-F238E27FC236}">
                  <a16:creationId xmlns:a16="http://schemas.microsoft.com/office/drawing/2014/main" id="{D8A3FB9F-94C1-4B78-93D1-23D93A05D86C}"/>
                </a:ext>
              </a:extLst>
            </p:cNvPr>
            <p:cNvSpPr/>
            <p:nvPr/>
          </p:nvSpPr>
          <p:spPr>
            <a:xfrm>
              <a:off x="3803150" y="1387175"/>
              <a:ext cx="56800" cy="14925"/>
            </a:xfrm>
            <a:custGeom>
              <a:avLst/>
              <a:gdLst/>
              <a:ahLst/>
              <a:cxnLst/>
              <a:rect l="l" t="t" r="r" b="b"/>
              <a:pathLst>
                <a:path w="2272" h="597" extrusionOk="0">
                  <a:moveTo>
                    <a:pt x="1127" y="0"/>
                  </a:moveTo>
                  <a:cubicBezTo>
                    <a:pt x="819" y="0"/>
                    <a:pt x="518" y="95"/>
                    <a:pt x="266" y="272"/>
                  </a:cubicBezTo>
                  <a:cubicBezTo>
                    <a:pt x="74" y="409"/>
                    <a:pt x="1" y="500"/>
                    <a:pt x="38" y="575"/>
                  </a:cubicBezTo>
                  <a:cubicBezTo>
                    <a:pt x="42" y="583"/>
                    <a:pt x="51" y="587"/>
                    <a:pt x="64" y="587"/>
                  </a:cubicBezTo>
                  <a:cubicBezTo>
                    <a:pt x="176" y="587"/>
                    <a:pt x="603" y="346"/>
                    <a:pt x="1138" y="346"/>
                  </a:cubicBezTo>
                  <a:cubicBezTo>
                    <a:pt x="1676" y="346"/>
                    <a:pt x="2073" y="597"/>
                    <a:pt x="2200" y="597"/>
                  </a:cubicBezTo>
                  <a:cubicBezTo>
                    <a:pt x="2215" y="597"/>
                    <a:pt x="2226" y="593"/>
                    <a:pt x="2233" y="586"/>
                  </a:cubicBezTo>
                  <a:cubicBezTo>
                    <a:pt x="2271" y="554"/>
                    <a:pt x="2201" y="420"/>
                    <a:pt x="2020" y="276"/>
                  </a:cubicBezTo>
                  <a:cubicBezTo>
                    <a:pt x="1770" y="96"/>
                    <a:pt x="1469" y="0"/>
                    <a:pt x="1160" y="0"/>
                  </a:cubicBezTo>
                  <a:cubicBezTo>
                    <a:pt x="1157" y="0"/>
                    <a:pt x="1153" y="0"/>
                    <a:pt x="1149" y="0"/>
                  </a:cubicBezTo>
                  <a:cubicBezTo>
                    <a:pt x="1142" y="0"/>
                    <a:pt x="1134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5388;p108">
              <a:extLst>
                <a:ext uri="{FF2B5EF4-FFF2-40B4-BE49-F238E27FC236}">
                  <a16:creationId xmlns:a16="http://schemas.microsoft.com/office/drawing/2014/main" id="{D67BF9C3-485F-4EC9-A059-71DD77A8F0F5}"/>
                </a:ext>
              </a:extLst>
            </p:cNvPr>
            <p:cNvSpPr/>
            <p:nvPr/>
          </p:nvSpPr>
          <p:spPr>
            <a:xfrm>
              <a:off x="3906275" y="1388125"/>
              <a:ext cx="45500" cy="125700"/>
            </a:xfrm>
            <a:custGeom>
              <a:avLst/>
              <a:gdLst/>
              <a:ahLst/>
              <a:cxnLst/>
              <a:rect l="l" t="t" r="r" b="b"/>
              <a:pathLst>
                <a:path w="1820" h="5028" extrusionOk="0">
                  <a:moveTo>
                    <a:pt x="1" y="0"/>
                  </a:moveTo>
                  <a:lnTo>
                    <a:pt x="1" y="0"/>
                  </a:lnTo>
                  <a:cubicBezTo>
                    <a:pt x="257" y="1042"/>
                    <a:pt x="597" y="2063"/>
                    <a:pt x="1016" y="3052"/>
                  </a:cubicBezTo>
                  <a:cubicBezTo>
                    <a:pt x="1175" y="3456"/>
                    <a:pt x="1325" y="3843"/>
                    <a:pt x="1468" y="4215"/>
                  </a:cubicBezTo>
                  <a:cubicBezTo>
                    <a:pt x="1549" y="4352"/>
                    <a:pt x="1585" y="4509"/>
                    <a:pt x="1575" y="4668"/>
                  </a:cubicBezTo>
                  <a:cubicBezTo>
                    <a:pt x="1547" y="4774"/>
                    <a:pt x="1404" y="4822"/>
                    <a:pt x="1250" y="4822"/>
                  </a:cubicBezTo>
                  <a:cubicBezTo>
                    <a:pt x="918" y="4836"/>
                    <a:pt x="589" y="4896"/>
                    <a:pt x="272" y="4997"/>
                  </a:cubicBezTo>
                  <a:cubicBezTo>
                    <a:pt x="436" y="5018"/>
                    <a:pt x="601" y="5028"/>
                    <a:pt x="766" y="5028"/>
                  </a:cubicBezTo>
                  <a:cubicBezTo>
                    <a:pt x="931" y="5028"/>
                    <a:pt x="1096" y="5018"/>
                    <a:pt x="1261" y="4997"/>
                  </a:cubicBezTo>
                  <a:cubicBezTo>
                    <a:pt x="1348" y="4994"/>
                    <a:pt x="1436" y="4982"/>
                    <a:pt x="1521" y="4961"/>
                  </a:cubicBezTo>
                  <a:cubicBezTo>
                    <a:pt x="1635" y="4929"/>
                    <a:pt x="1730" y="4846"/>
                    <a:pt x="1776" y="4737"/>
                  </a:cubicBezTo>
                  <a:cubicBezTo>
                    <a:pt x="1820" y="4533"/>
                    <a:pt x="1791" y="4321"/>
                    <a:pt x="1697" y="4136"/>
                  </a:cubicBezTo>
                  <a:cubicBezTo>
                    <a:pt x="1558" y="3759"/>
                    <a:pt x="1409" y="3370"/>
                    <a:pt x="1261" y="2962"/>
                  </a:cubicBezTo>
                  <a:cubicBezTo>
                    <a:pt x="920" y="1941"/>
                    <a:pt x="500" y="95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" name="Google Shape;5389;p108">
              <a:extLst>
                <a:ext uri="{FF2B5EF4-FFF2-40B4-BE49-F238E27FC236}">
                  <a16:creationId xmlns:a16="http://schemas.microsoft.com/office/drawing/2014/main" id="{57114A8D-CA32-4C89-BD44-C1B00A486244}"/>
                </a:ext>
              </a:extLst>
            </p:cNvPr>
            <p:cNvSpPr/>
            <p:nvPr/>
          </p:nvSpPr>
          <p:spPr>
            <a:xfrm>
              <a:off x="3866025" y="1523425"/>
              <a:ext cx="51175" cy="43125"/>
            </a:xfrm>
            <a:custGeom>
              <a:avLst/>
              <a:gdLst/>
              <a:ahLst/>
              <a:cxnLst/>
              <a:rect l="l" t="t" r="r" b="b"/>
              <a:pathLst>
                <a:path w="2047" h="1725" extrusionOk="0">
                  <a:moveTo>
                    <a:pt x="125" y="0"/>
                  </a:moveTo>
                  <a:cubicBezTo>
                    <a:pt x="83" y="0"/>
                    <a:pt x="11" y="164"/>
                    <a:pt x="0" y="430"/>
                  </a:cubicBezTo>
                  <a:cubicBezTo>
                    <a:pt x="49" y="799"/>
                    <a:pt x="240" y="1132"/>
                    <a:pt x="531" y="1362"/>
                  </a:cubicBezTo>
                  <a:cubicBezTo>
                    <a:pt x="818" y="1597"/>
                    <a:pt x="1177" y="1724"/>
                    <a:pt x="1546" y="1724"/>
                  </a:cubicBezTo>
                  <a:cubicBezTo>
                    <a:pt x="1563" y="1724"/>
                    <a:pt x="1579" y="1724"/>
                    <a:pt x="1596" y="1723"/>
                  </a:cubicBezTo>
                  <a:cubicBezTo>
                    <a:pt x="1888" y="1717"/>
                    <a:pt x="2047" y="1679"/>
                    <a:pt x="2042" y="1589"/>
                  </a:cubicBezTo>
                  <a:cubicBezTo>
                    <a:pt x="2036" y="1499"/>
                    <a:pt x="1345" y="1568"/>
                    <a:pt x="787" y="1106"/>
                  </a:cubicBezTo>
                  <a:cubicBezTo>
                    <a:pt x="229" y="644"/>
                    <a:pt x="229" y="0"/>
                    <a:pt x="127" y="0"/>
                  </a:cubicBezTo>
                  <a:cubicBezTo>
                    <a:pt x="127" y="0"/>
                    <a:pt x="126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5390;p108">
              <a:extLst>
                <a:ext uri="{FF2B5EF4-FFF2-40B4-BE49-F238E27FC236}">
                  <a16:creationId xmlns:a16="http://schemas.microsoft.com/office/drawing/2014/main" id="{62E6F922-BC2B-41C8-9E2C-987396A7406A}"/>
                </a:ext>
              </a:extLst>
            </p:cNvPr>
            <p:cNvSpPr/>
            <p:nvPr/>
          </p:nvSpPr>
          <p:spPr>
            <a:xfrm>
              <a:off x="3792375" y="1331775"/>
              <a:ext cx="71150" cy="20100"/>
            </a:xfrm>
            <a:custGeom>
              <a:avLst/>
              <a:gdLst/>
              <a:ahLst/>
              <a:cxnLst/>
              <a:rect l="l" t="t" r="r" b="b"/>
              <a:pathLst>
                <a:path w="2846" h="804" extrusionOk="0">
                  <a:moveTo>
                    <a:pt x="1655" y="0"/>
                  </a:moveTo>
                  <a:cubicBezTo>
                    <a:pt x="1209" y="0"/>
                    <a:pt x="766" y="124"/>
                    <a:pt x="379" y="366"/>
                  </a:cubicBezTo>
                  <a:cubicBezTo>
                    <a:pt x="144" y="525"/>
                    <a:pt x="1" y="600"/>
                    <a:pt x="92" y="749"/>
                  </a:cubicBezTo>
                  <a:cubicBezTo>
                    <a:pt x="116" y="788"/>
                    <a:pt x="173" y="804"/>
                    <a:pt x="258" y="804"/>
                  </a:cubicBezTo>
                  <a:cubicBezTo>
                    <a:pt x="494" y="804"/>
                    <a:pt x="941" y="684"/>
                    <a:pt x="1458" y="621"/>
                  </a:cubicBezTo>
                  <a:cubicBezTo>
                    <a:pt x="2160" y="536"/>
                    <a:pt x="2759" y="611"/>
                    <a:pt x="2818" y="451"/>
                  </a:cubicBezTo>
                  <a:cubicBezTo>
                    <a:pt x="2846" y="371"/>
                    <a:pt x="2702" y="244"/>
                    <a:pt x="2457" y="138"/>
                  </a:cubicBezTo>
                  <a:cubicBezTo>
                    <a:pt x="2196" y="46"/>
                    <a:pt x="1925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5391;p108">
              <a:extLst>
                <a:ext uri="{FF2B5EF4-FFF2-40B4-BE49-F238E27FC236}">
                  <a16:creationId xmlns:a16="http://schemas.microsoft.com/office/drawing/2014/main" id="{0D922B8B-4484-4FF4-B3BB-5AC9343C69CA}"/>
                </a:ext>
              </a:extLst>
            </p:cNvPr>
            <p:cNvSpPr/>
            <p:nvPr/>
          </p:nvSpPr>
          <p:spPr>
            <a:xfrm>
              <a:off x="3947750" y="1340200"/>
              <a:ext cx="54400" cy="16900"/>
            </a:xfrm>
            <a:custGeom>
              <a:avLst/>
              <a:gdLst/>
              <a:ahLst/>
              <a:cxnLst/>
              <a:rect l="l" t="t" r="r" b="b"/>
              <a:pathLst>
                <a:path w="2176" h="676" extrusionOk="0">
                  <a:moveTo>
                    <a:pt x="1065" y="1"/>
                  </a:moveTo>
                  <a:cubicBezTo>
                    <a:pt x="795" y="1"/>
                    <a:pt x="531" y="79"/>
                    <a:pt x="304" y="226"/>
                  </a:cubicBezTo>
                  <a:cubicBezTo>
                    <a:pt x="97" y="359"/>
                    <a:pt x="1" y="417"/>
                    <a:pt x="97" y="560"/>
                  </a:cubicBezTo>
                  <a:cubicBezTo>
                    <a:pt x="139" y="624"/>
                    <a:pt x="249" y="642"/>
                    <a:pt x="399" y="642"/>
                  </a:cubicBezTo>
                  <a:cubicBezTo>
                    <a:pt x="588" y="642"/>
                    <a:pt x="843" y="614"/>
                    <a:pt x="1112" y="614"/>
                  </a:cubicBezTo>
                  <a:cubicBezTo>
                    <a:pt x="1435" y="614"/>
                    <a:pt x="1731" y="675"/>
                    <a:pt x="1925" y="675"/>
                  </a:cubicBezTo>
                  <a:cubicBezTo>
                    <a:pt x="2022" y="675"/>
                    <a:pt x="2093" y="660"/>
                    <a:pt x="2128" y="614"/>
                  </a:cubicBezTo>
                  <a:cubicBezTo>
                    <a:pt x="2175" y="550"/>
                    <a:pt x="2117" y="406"/>
                    <a:pt x="1942" y="278"/>
                  </a:cubicBezTo>
                  <a:cubicBezTo>
                    <a:pt x="1705" y="107"/>
                    <a:pt x="1421" y="9"/>
                    <a:pt x="1128" y="2"/>
                  </a:cubicBezTo>
                  <a:cubicBezTo>
                    <a:pt x="1107" y="1"/>
                    <a:pt x="108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" name="Google Shape;5392;p108">
              <a:extLst>
                <a:ext uri="{FF2B5EF4-FFF2-40B4-BE49-F238E27FC236}">
                  <a16:creationId xmlns:a16="http://schemas.microsoft.com/office/drawing/2014/main" id="{4A99B7F4-B244-4AB6-8A9D-803039763771}"/>
                </a:ext>
              </a:extLst>
            </p:cNvPr>
            <p:cNvSpPr/>
            <p:nvPr/>
          </p:nvSpPr>
          <p:spPr>
            <a:xfrm>
              <a:off x="3632250" y="1116875"/>
              <a:ext cx="441750" cy="331750"/>
            </a:xfrm>
            <a:custGeom>
              <a:avLst/>
              <a:gdLst/>
              <a:ahLst/>
              <a:cxnLst/>
              <a:rect l="l" t="t" r="r" b="b"/>
              <a:pathLst>
                <a:path w="17670" h="13270" extrusionOk="0">
                  <a:moveTo>
                    <a:pt x="7704" y="1"/>
                  </a:moveTo>
                  <a:cubicBezTo>
                    <a:pt x="5684" y="1"/>
                    <a:pt x="3785" y="1235"/>
                    <a:pt x="3029" y="3232"/>
                  </a:cubicBezTo>
                  <a:cubicBezTo>
                    <a:pt x="2854" y="3189"/>
                    <a:pt x="2678" y="3168"/>
                    <a:pt x="2503" y="3168"/>
                  </a:cubicBezTo>
                  <a:cubicBezTo>
                    <a:pt x="1786" y="3168"/>
                    <a:pt x="1100" y="3516"/>
                    <a:pt x="679" y="4124"/>
                  </a:cubicBezTo>
                  <a:cubicBezTo>
                    <a:pt x="190" y="4882"/>
                    <a:pt x="0" y="5796"/>
                    <a:pt x="149" y="6687"/>
                  </a:cubicBezTo>
                  <a:cubicBezTo>
                    <a:pt x="230" y="7284"/>
                    <a:pt x="380" y="7872"/>
                    <a:pt x="594" y="8436"/>
                  </a:cubicBezTo>
                  <a:lnTo>
                    <a:pt x="594" y="8584"/>
                  </a:lnTo>
                  <a:cubicBezTo>
                    <a:pt x="637" y="10712"/>
                    <a:pt x="876" y="13258"/>
                    <a:pt x="1796" y="13269"/>
                  </a:cubicBezTo>
                  <a:cubicBezTo>
                    <a:pt x="1803" y="13269"/>
                    <a:pt x="1810" y="13269"/>
                    <a:pt x="1816" y="13269"/>
                  </a:cubicBezTo>
                  <a:cubicBezTo>
                    <a:pt x="3388" y="13269"/>
                    <a:pt x="3008" y="10286"/>
                    <a:pt x="3008" y="10286"/>
                  </a:cubicBezTo>
                  <a:cubicBezTo>
                    <a:pt x="4970" y="9530"/>
                    <a:pt x="4242" y="6590"/>
                    <a:pt x="4731" y="6149"/>
                  </a:cubicBezTo>
                  <a:cubicBezTo>
                    <a:pt x="4995" y="5911"/>
                    <a:pt x="5415" y="5498"/>
                    <a:pt x="6390" y="5498"/>
                  </a:cubicBezTo>
                  <a:cubicBezTo>
                    <a:pt x="7222" y="5498"/>
                    <a:pt x="8458" y="5799"/>
                    <a:pt x="10345" y="6767"/>
                  </a:cubicBezTo>
                  <a:cubicBezTo>
                    <a:pt x="11375" y="7227"/>
                    <a:pt x="12487" y="7462"/>
                    <a:pt x="13604" y="7462"/>
                  </a:cubicBezTo>
                  <a:cubicBezTo>
                    <a:pt x="14142" y="7462"/>
                    <a:pt x="14682" y="7407"/>
                    <a:pt x="15215" y="7298"/>
                  </a:cubicBezTo>
                  <a:lnTo>
                    <a:pt x="15354" y="7298"/>
                  </a:lnTo>
                  <a:cubicBezTo>
                    <a:pt x="15729" y="7205"/>
                    <a:pt x="16087" y="7055"/>
                    <a:pt x="16417" y="6851"/>
                  </a:cubicBezTo>
                  <a:cubicBezTo>
                    <a:pt x="16801" y="6630"/>
                    <a:pt x="17104" y="6294"/>
                    <a:pt x="17283" y="5889"/>
                  </a:cubicBezTo>
                  <a:cubicBezTo>
                    <a:pt x="17453" y="5473"/>
                    <a:pt x="17366" y="4996"/>
                    <a:pt x="17060" y="4667"/>
                  </a:cubicBezTo>
                  <a:cubicBezTo>
                    <a:pt x="17378" y="4279"/>
                    <a:pt x="17570" y="3804"/>
                    <a:pt x="17613" y="3305"/>
                  </a:cubicBezTo>
                  <a:cubicBezTo>
                    <a:pt x="17669" y="2813"/>
                    <a:pt x="17469" y="2328"/>
                    <a:pt x="17081" y="2018"/>
                  </a:cubicBezTo>
                  <a:cubicBezTo>
                    <a:pt x="16901" y="1885"/>
                    <a:pt x="16688" y="1819"/>
                    <a:pt x="16477" y="1819"/>
                  </a:cubicBezTo>
                  <a:cubicBezTo>
                    <a:pt x="16215" y="1819"/>
                    <a:pt x="15955" y="1919"/>
                    <a:pt x="15758" y="2114"/>
                  </a:cubicBezTo>
                  <a:cubicBezTo>
                    <a:pt x="15900" y="1470"/>
                    <a:pt x="15493" y="831"/>
                    <a:pt x="14848" y="687"/>
                  </a:cubicBezTo>
                  <a:cubicBezTo>
                    <a:pt x="14810" y="679"/>
                    <a:pt x="14771" y="673"/>
                    <a:pt x="14731" y="669"/>
                  </a:cubicBezTo>
                  <a:cubicBezTo>
                    <a:pt x="14707" y="667"/>
                    <a:pt x="14683" y="666"/>
                    <a:pt x="14659" y="666"/>
                  </a:cubicBezTo>
                  <a:cubicBezTo>
                    <a:pt x="14053" y="666"/>
                    <a:pt x="13528" y="1116"/>
                    <a:pt x="12935" y="1280"/>
                  </a:cubicBezTo>
                  <a:cubicBezTo>
                    <a:pt x="12738" y="1321"/>
                    <a:pt x="12539" y="1342"/>
                    <a:pt x="12340" y="1342"/>
                  </a:cubicBezTo>
                  <a:cubicBezTo>
                    <a:pt x="11918" y="1342"/>
                    <a:pt x="11498" y="1249"/>
                    <a:pt x="11111" y="1068"/>
                  </a:cubicBezTo>
                  <a:cubicBezTo>
                    <a:pt x="10536" y="839"/>
                    <a:pt x="9995" y="536"/>
                    <a:pt x="9410" y="302"/>
                  </a:cubicBezTo>
                  <a:cubicBezTo>
                    <a:pt x="8847" y="98"/>
                    <a:pt x="8270" y="1"/>
                    <a:pt x="7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5393;p108">
              <a:extLst>
                <a:ext uri="{FF2B5EF4-FFF2-40B4-BE49-F238E27FC236}">
                  <a16:creationId xmlns:a16="http://schemas.microsoft.com/office/drawing/2014/main" id="{E55884BC-D549-46C0-B3BA-51BB650372A5}"/>
                </a:ext>
              </a:extLst>
            </p:cNvPr>
            <p:cNvSpPr/>
            <p:nvPr/>
          </p:nvSpPr>
          <p:spPr>
            <a:xfrm>
              <a:off x="3247425" y="1791775"/>
              <a:ext cx="989575" cy="1138550"/>
            </a:xfrm>
            <a:custGeom>
              <a:avLst/>
              <a:gdLst/>
              <a:ahLst/>
              <a:cxnLst/>
              <a:rect l="l" t="t" r="r" b="b"/>
              <a:pathLst>
                <a:path w="39583" h="45542" extrusionOk="0">
                  <a:moveTo>
                    <a:pt x="18035" y="0"/>
                  </a:moveTo>
                  <a:cubicBezTo>
                    <a:pt x="16487" y="64"/>
                    <a:pt x="15206" y="543"/>
                    <a:pt x="13893" y="792"/>
                  </a:cubicBezTo>
                  <a:cubicBezTo>
                    <a:pt x="9746" y="1589"/>
                    <a:pt x="6763" y="4604"/>
                    <a:pt x="5955" y="7385"/>
                  </a:cubicBezTo>
                  <a:cubicBezTo>
                    <a:pt x="5270" y="9676"/>
                    <a:pt x="894" y="26689"/>
                    <a:pt x="894" y="26689"/>
                  </a:cubicBezTo>
                  <a:lnTo>
                    <a:pt x="0" y="31820"/>
                  </a:lnTo>
                  <a:lnTo>
                    <a:pt x="9784" y="28269"/>
                  </a:lnTo>
                  <a:lnTo>
                    <a:pt x="9784" y="45542"/>
                  </a:lnTo>
                  <a:lnTo>
                    <a:pt x="39492" y="45542"/>
                  </a:lnTo>
                  <a:cubicBezTo>
                    <a:pt x="39582" y="42309"/>
                    <a:pt x="38519" y="22287"/>
                    <a:pt x="38519" y="22287"/>
                  </a:cubicBezTo>
                  <a:lnTo>
                    <a:pt x="38860" y="4689"/>
                  </a:lnTo>
                  <a:cubicBezTo>
                    <a:pt x="35739" y="1621"/>
                    <a:pt x="34069" y="718"/>
                    <a:pt x="29726" y="186"/>
                  </a:cubicBezTo>
                  <a:cubicBezTo>
                    <a:pt x="29013" y="107"/>
                    <a:pt x="28450" y="53"/>
                    <a:pt x="28046" y="0"/>
                  </a:cubicBezTo>
                  <a:cubicBezTo>
                    <a:pt x="26417" y="514"/>
                    <a:pt x="24729" y="772"/>
                    <a:pt x="23040" y="772"/>
                  </a:cubicBezTo>
                  <a:cubicBezTo>
                    <a:pt x="21352" y="772"/>
                    <a:pt x="19664" y="514"/>
                    <a:pt x="18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5394;p108">
              <a:extLst>
                <a:ext uri="{FF2B5EF4-FFF2-40B4-BE49-F238E27FC236}">
                  <a16:creationId xmlns:a16="http://schemas.microsoft.com/office/drawing/2014/main" id="{D3B502B7-EE42-4CF1-A927-0498E8FD0A31}"/>
                </a:ext>
              </a:extLst>
            </p:cNvPr>
            <p:cNvSpPr/>
            <p:nvPr/>
          </p:nvSpPr>
          <p:spPr>
            <a:xfrm>
              <a:off x="3247050" y="2414350"/>
              <a:ext cx="547625" cy="291350"/>
            </a:xfrm>
            <a:custGeom>
              <a:avLst/>
              <a:gdLst/>
              <a:ahLst/>
              <a:cxnLst/>
              <a:rect l="l" t="t" r="r" b="b"/>
              <a:pathLst>
                <a:path w="21905" h="11654" extrusionOk="0">
                  <a:moveTo>
                    <a:pt x="19124" y="0"/>
                  </a:moveTo>
                  <a:lnTo>
                    <a:pt x="4477" y="2085"/>
                  </a:lnTo>
                  <a:lnTo>
                    <a:pt x="1" y="6943"/>
                  </a:lnTo>
                  <a:lnTo>
                    <a:pt x="440" y="8008"/>
                  </a:lnTo>
                  <a:cubicBezTo>
                    <a:pt x="1345" y="10213"/>
                    <a:pt x="3493" y="11654"/>
                    <a:pt x="5877" y="11654"/>
                  </a:cubicBezTo>
                  <a:cubicBezTo>
                    <a:pt x="5878" y="11654"/>
                    <a:pt x="5879" y="11654"/>
                    <a:pt x="5880" y="11654"/>
                  </a:cubicBezTo>
                  <a:cubicBezTo>
                    <a:pt x="6713" y="11650"/>
                    <a:pt x="7536" y="11470"/>
                    <a:pt x="8294" y="11123"/>
                  </a:cubicBezTo>
                  <a:lnTo>
                    <a:pt x="21905" y="4987"/>
                  </a:lnTo>
                  <a:lnTo>
                    <a:pt x="19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5395;p108">
              <a:extLst>
                <a:ext uri="{FF2B5EF4-FFF2-40B4-BE49-F238E27FC236}">
                  <a16:creationId xmlns:a16="http://schemas.microsoft.com/office/drawing/2014/main" id="{A8386DE1-4DD3-4EDC-9585-DF2771C49D19}"/>
                </a:ext>
              </a:extLst>
            </p:cNvPr>
            <p:cNvSpPr/>
            <p:nvPr/>
          </p:nvSpPr>
          <p:spPr>
            <a:xfrm>
              <a:off x="3727950" y="2311925"/>
              <a:ext cx="327375" cy="227775"/>
            </a:xfrm>
            <a:custGeom>
              <a:avLst/>
              <a:gdLst/>
              <a:ahLst/>
              <a:cxnLst/>
              <a:rect l="l" t="t" r="r" b="b"/>
              <a:pathLst>
                <a:path w="13095" h="9111" extrusionOk="0">
                  <a:moveTo>
                    <a:pt x="8371" y="1"/>
                  </a:moveTo>
                  <a:cubicBezTo>
                    <a:pt x="7913" y="1"/>
                    <a:pt x="7453" y="44"/>
                    <a:pt x="6996" y="131"/>
                  </a:cubicBezTo>
                  <a:cubicBezTo>
                    <a:pt x="5347" y="453"/>
                    <a:pt x="3804" y="1185"/>
                    <a:pt x="2510" y="2257"/>
                  </a:cubicBezTo>
                  <a:lnTo>
                    <a:pt x="0" y="4326"/>
                  </a:lnTo>
                  <a:lnTo>
                    <a:pt x="2658" y="9110"/>
                  </a:lnTo>
                  <a:lnTo>
                    <a:pt x="4477" y="6569"/>
                  </a:lnTo>
                  <a:cubicBezTo>
                    <a:pt x="4477" y="6569"/>
                    <a:pt x="6004" y="8644"/>
                    <a:pt x="6416" y="8644"/>
                  </a:cubicBezTo>
                  <a:cubicBezTo>
                    <a:pt x="6437" y="8644"/>
                    <a:pt x="6455" y="8638"/>
                    <a:pt x="6470" y="8627"/>
                  </a:cubicBezTo>
                  <a:cubicBezTo>
                    <a:pt x="6739" y="8340"/>
                    <a:pt x="6963" y="8013"/>
                    <a:pt x="7135" y="7660"/>
                  </a:cubicBezTo>
                  <a:lnTo>
                    <a:pt x="5928" y="5963"/>
                  </a:lnTo>
                  <a:lnTo>
                    <a:pt x="8842" y="6542"/>
                  </a:lnTo>
                  <a:lnTo>
                    <a:pt x="13095" y="4607"/>
                  </a:lnTo>
                  <a:lnTo>
                    <a:pt x="11260" y="2289"/>
                  </a:lnTo>
                  <a:lnTo>
                    <a:pt x="13079" y="2896"/>
                  </a:lnTo>
                  <a:lnTo>
                    <a:pt x="13078" y="1699"/>
                  </a:lnTo>
                  <a:lnTo>
                    <a:pt x="12760" y="1467"/>
                  </a:lnTo>
                  <a:cubicBezTo>
                    <a:pt x="11485" y="508"/>
                    <a:pt x="9942" y="1"/>
                    <a:pt x="837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5396;p108">
              <a:extLst>
                <a:ext uri="{FF2B5EF4-FFF2-40B4-BE49-F238E27FC236}">
                  <a16:creationId xmlns:a16="http://schemas.microsoft.com/office/drawing/2014/main" id="{F285EC2A-EEC3-4CAF-803B-F09AF7DD7FA7}"/>
                </a:ext>
              </a:extLst>
            </p:cNvPr>
            <p:cNvSpPr/>
            <p:nvPr/>
          </p:nvSpPr>
          <p:spPr>
            <a:xfrm>
              <a:off x="4050650" y="1824200"/>
              <a:ext cx="344975" cy="881175"/>
            </a:xfrm>
            <a:custGeom>
              <a:avLst/>
              <a:gdLst/>
              <a:ahLst/>
              <a:cxnLst/>
              <a:rect l="l" t="t" r="r" b="b"/>
              <a:pathLst>
                <a:path w="13799" h="35247" extrusionOk="0">
                  <a:moveTo>
                    <a:pt x="2254" y="1"/>
                  </a:moveTo>
                  <a:lnTo>
                    <a:pt x="3461" y="22602"/>
                  </a:lnTo>
                  <a:lnTo>
                    <a:pt x="6120" y="27483"/>
                  </a:lnTo>
                  <a:lnTo>
                    <a:pt x="1" y="30731"/>
                  </a:lnTo>
                  <a:cubicBezTo>
                    <a:pt x="1" y="30731"/>
                    <a:pt x="1436" y="33665"/>
                    <a:pt x="2392" y="34761"/>
                  </a:cubicBezTo>
                  <a:cubicBezTo>
                    <a:pt x="2712" y="35125"/>
                    <a:pt x="3728" y="35246"/>
                    <a:pt x="4939" y="35246"/>
                  </a:cubicBezTo>
                  <a:cubicBezTo>
                    <a:pt x="5778" y="35246"/>
                    <a:pt x="6711" y="35188"/>
                    <a:pt x="7570" y="35112"/>
                  </a:cubicBezTo>
                  <a:cubicBezTo>
                    <a:pt x="9408" y="34947"/>
                    <a:pt x="11102" y="34045"/>
                    <a:pt x="12265" y="32613"/>
                  </a:cubicBezTo>
                  <a:cubicBezTo>
                    <a:pt x="13257" y="31396"/>
                    <a:pt x="13799" y="29872"/>
                    <a:pt x="13797" y="28301"/>
                  </a:cubicBezTo>
                  <a:lnTo>
                    <a:pt x="13797" y="27684"/>
                  </a:lnTo>
                  <a:cubicBezTo>
                    <a:pt x="13798" y="26589"/>
                    <a:pt x="13535" y="25510"/>
                    <a:pt x="13031" y="24537"/>
                  </a:cubicBezTo>
                  <a:lnTo>
                    <a:pt x="10931" y="20485"/>
                  </a:lnTo>
                  <a:cubicBezTo>
                    <a:pt x="10931" y="20485"/>
                    <a:pt x="9261" y="7985"/>
                    <a:pt x="8129" y="5391"/>
                  </a:cubicBezTo>
                  <a:cubicBezTo>
                    <a:pt x="6390" y="1409"/>
                    <a:pt x="2255" y="1"/>
                    <a:pt x="2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6" name="Google Shape;5397;p108">
              <a:extLst>
                <a:ext uri="{FF2B5EF4-FFF2-40B4-BE49-F238E27FC236}">
                  <a16:creationId xmlns:a16="http://schemas.microsoft.com/office/drawing/2014/main" id="{17C942D6-8567-4A07-ACB4-6AF4F94F4A6B}"/>
                </a:ext>
              </a:extLst>
            </p:cNvPr>
            <p:cNvSpPr/>
            <p:nvPr/>
          </p:nvSpPr>
          <p:spPr>
            <a:xfrm>
              <a:off x="3348575" y="2411150"/>
              <a:ext cx="450725" cy="269850"/>
            </a:xfrm>
            <a:custGeom>
              <a:avLst/>
              <a:gdLst/>
              <a:ahLst/>
              <a:cxnLst/>
              <a:rect l="l" t="t" r="r" b="b"/>
              <a:pathLst>
                <a:path w="18029" h="10794" extrusionOk="0">
                  <a:moveTo>
                    <a:pt x="15063" y="0"/>
                  </a:moveTo>
                  <a:lnTo>
                    <a:pt x="4344" y="1143"/>
                  </a:lnTo>
                  <a:lnTo>
                    <a:pt x="1154" y="1510"/>
                  </a:lnTo>
                  <a:lnTo>
                    <a:pt x="298" y="1622"/>
                  </a:lnTo>
                  <a:cubicBezTo>
                    <a:pt x="198" y="1627"/>
                    <a:pt x="97" y="1645"/>
                    <a:pt x="1" y="1675"/>
                  </a:cubicBezTo>
                  <a:cubicBezTo>
                    <a:pt x="51" y="1681"/>
                    <a:pt x="102" y="1684"/>
                    <a:pt x="153" y="1684"/>
                  </a:cubicBezTo>
                  <a:cubicBezTo>
                    <a:pt x="203" y="1684"/>
                    <a:pt x="254" y="1681"/>
                    <a:pt x="304" y="1675"/>
                  </a:cubicBezTo>
                  <a:lnTo>
                    <a:pt x="1165" y="1611"/>
                  </a:lnTo>
                  <a:lnTo>
                    <a:pt x="4355" y="1324"/>
                  </a:lnTo>
                  <a:lnTo>
                    <a:pt x="14995" y="270"/>
                  </a:lnTo>
                  <a:lnTo>
                    <a:pt x="14995" y="270"/>
                  </a:lnTo>
                  <a:lnTo>
                    <a:pt x="16014" y="2105"/>
                  </a:lnTo>
                  <a:lnTo>
                    <a:pt x="17666" y="5052"/>
                  </a:lnTo>
                  <a:lnTo>
                    <a:pt x="17666" y="5052"/>
                  </a:lnTo>
                  <a:lnTo>
                    <a:pt x="8815" y="9091"/>
                  </a:lnTo>
                  <a:lnTo>
                    <a:pt x="6189" y="10320"/>
                  </a:lnTo>
                  <a:lnTo>
                    <a:pt x="5488" y="10660"/>
                  </a:lnTo>
                  <a:cubicBezTo>
                    <a:pt x="5407" y="10699"/>
                    <a:pt x="5329" y="10744"/>
                    <a:pt x="5253" y="10794"/>
                  </a:cubicBezTo>
                  <a:cubicBezTo>
                    <a:pt x="5342" y="10773"/>
                    <a:pt x="5428" y="10746"/>
                    <a:pt x="5514" y="10713"/>
                  </a:cubicBezTo>
                  <a:lnTo>
                    <a:pt x="6231" y="10411"/>
                  </a:lnTo>
                  <a:lnTo>
                    <a:pt x="8890" y="9257"/>
                  </a:lnTo>
                  <a:lnTo>
                    <a:pt x="17896" y="5242"/>
                  </a:lnTo>
                  <a:lnTo>
                    <a:pt x="18029" y="5184"/>
                  </a:lnTo>
                  <a:lnTo>
                    <a:pt x="17960" y="5062"/>
                  </a:lnTo>
                  <a:lnTo>
                    <a:pt x="16243" y="1989"/>
                  </a:lnTo>
                  <a:cubicBezTo>
                    <a:pt x="15886" y="1329"/>
                    <a:pt x="15525" y="687"/>
                    <a:pt x="15179" y="75"/>
                  </a:cubicBezTo>
                  <a:lnTo>
                    <a:pt x="15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5398;p108">
              <a:extLst>
                <a:ext uri="{FF2B5EF4-FFF2-40B4-BE49-F238E27FC236}">
                  <a16:creationId xmlns:a16="http://schemas.microsoft.com/office/drawing/2014/main" id="{82C7AF1E-FF26-4765-8373-A565ED918FAB}"/>
                </a:ext>
              </a:extLst>
            </p:cNvPr>
            <p:cNvSpPr/>
            <p:nvPr/>
          </p:nvSpPr>
          <p:spPr>
            <a:xfrm>
              <a:off x="3541450" y="2137725"/>
              <a:ext cx="6800" cy="292475"/>
            </a:xfrm>
            <a:custGeom>
              <a:avLst/>
              <a:gdLst/>
              <a:ahLst/>
              <a:cxnLst/>
              <a:rect l="l" t="t" r="r" b="b"/>
              <a:pathLst>
                <a:path w="272" h="11699" extrusionOk="0">
                  <a:moveTo>
                    <a:pt x="138" y="1"/>
                  </a:moveTo>
                  <a:cubicBezTo>
                    <a:pt x="64" y="1"/>
                    <a:pt x="0" y="2617"/>
                    <a:pt x="0" y="5850"/>
                  </a:cubicBezTo>
                  <a:cubicBezTo>
                    <a:pt x="0" y="9082"/>
                    <a:pt x="64" y="11698"/>
                    <a:pt x="138" y="11698"/>
                  </a:cubicBezTo>
                  <a:cubicBezTo>
                    <a:pt x="213" y="11698"/>
                    <a:pt x="272" y="9082"/>
                    <a:pt x="272" y="5850"/>
                  </a:cubicBezTo>
                  <a:cubicBezTo>
                    <a:pt x="272" y="2617"/>
                    <a:pt x="213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5399;p108">
              <a:extLst>
                <a:ext uri="{FF2B5EF4-FFF2-40B4-BE49-F238E27FC236}">
                  <a16:creationId xmlns:a16="http://schemas.microsoft.com/office/drawing/2014/main" id="{CDF98335-E322-470E-B203-6769A5ABACCB}"/>
                </a:ext>
              </a:extLst>
            </p:cNvPr>
            <p:cNvSpPr/>
            <p:nvPr/>
          </p:nvSpPr>
          <p:spPr>
            <a:xfrm>
              <a:off x="4085600" y="2526400"/>
              <a:ext cx="162450" cy="111825"/>
            </a:xfrm>
            <a:custGeom>
              <a:avLst/>
              <a:gdLst/>
              <a:ahLst/>
              <a:cxnLst/>
              <a:rect l="l" t="t" r="r" b="b"/>
              <a:pathLst>
                <a:path w="6498" h="4473" extrusionOk="0">
                  <a:moveTo>
                    <a:pt x="4390" y="0"/>
                  </a:moveTo>
                  <a:cubicBezTo>
                    <a:pt x="4266" y="0"/>
                    <a:pt x="4143" y="6"/>
                    <a:pt x="4019" y="17"/>
                  </a:cubicBezTo>
                  <a:cubicBezTo>
                    <a:pt x="4010" y="17"/>
                    <a:pt x="4000" y="16"/>
                    <a:pt x="3991" y="16"/>
                  </a:cubicBezTo>
                  <a:cubicBezTo>
                    <a:pt x="3849" y="16"/>
                    <a:pt x="3707" y="41"/>
                    <a:pt x="3573" y="90"/>
                  </a:cubicBezTo>
                  <a:cubicBezTo>
                    <a:pt x="3626" y="94"/>
                    <a:pt x="3679" y="97"/>
                    <a:pt x="3733" y="97"/>
                  </a:cubicBezTo>
                  <a:cubicBezTo>
                    <a:pt x="3829" y="97"/>
                    <a:pt x="3925" y="90"/>
                    <a:pt x="4020" y="76"/>
                  </a:cubicBezTo>
                  <a:cubicBezTo>
                    <a:pt x="4420" y="78"/>
                    <a:pt x="4818" y="131"/>
                    <a:pt x="5205" y="230"/>
                  </a:cubicBezTo>
                  <a:cubicBezTo>
                    <a:pt x="5458" y="294"/>
                    <a:pt x="5685" y="430"/>
                    <a:pt x="5860" y="624"/>
                  </a:cubicBezTo>
                  <a:cubicBezTo>
                    <a:pt x="6037" y="876"/>
                    <a:pt x="6151" y="1167"/>
                    <a:pt x="6189" y="1474"/>
                  </a:cubicBezTo>
                  <a:cubicBezTo>
                    <a:pt x="6305" y="2171"/>
                    <a:pt x="6011" y="2874"/>
                    <a:pt x="5433" y="3282"/>
                  </a:cubicBezTo>
                  <a:cubicBezTo>
                    <a:pt x="4817" y="3663"/>
                    <a:pt x="4133" y="3924"/>
                    <a:pt x="3418" y="4047"/>
                  </a:cubicBezTo>
                  <a:cubicBezTo>
                    <a:pt x="2835" y="4168"/>
                    <a:pt x="2243" y="4245"/>
                    <a:pt x="1648" y="4276"/>
                  </a:cubicBezTo>
                  <a:cubicBezTo>
                    <a:pt x="1540" y="4280"/>
                    <a:pt x="1433" y="4282"/>
                    <a:pt x="1325" y="4282"/>
                  </a:cubicBezTo>
                  <a:cubicBezTo>
                    <a:pt x="882" y="4282"/>
                    <a:pt x="439" y="4247"/>
                    <a:pt x="1" y="4175"/>
                  </a:cubicBezTo>
                  <a:lnTo>
                    <a:pt x="1" y="4175"/>
                  </a:lnTo>
                  <a:cubicBezTo>
                    <a:pt x="434" y="4372"/>
                    <a:pt x="903" y="4473"/>
                    <a:pt x="1376" y="4473"/>
                  </a:cubicBezTo>
                  <a:cubicBezTo>
                    <a:pt x="1467" y="4473"/>
                    <a:pt x="1557" y="4469"/>
                    <a:pt x="1648" y="4462"/>
                  </a:cubicBezTo>
                  <a:cubicBezTo>
                    <a:pt x="2258" y="4459"/>
                    <a:pt x="2867" y="4400"/>
                    <a:pt x="3467" y="4286"/>
                  </a:cubicBezTo>
                  <a:cubicBezTo>
                    <a:pt x="4220" y="4181"/>
                    <a:pt x="4944" y="3924"/>
                    <a:pt x="5593" y="3530"/>
                  </a:cubicBezTo>
                  <a:cubicBezTo>
                    <a:pt x="5928" y="3293"/>
                    <a:pt x="6185" y="2962"/>
                    <a:pt x="6332" y="2579"/>
                  </a:cubicBezTo>
                  <a:cubicBezTo>
                    <a:pt x="6463" y="2222"/>
                    <a:pt x="6497" y="1837"/>
                    <a:pt x="6433" y="1463"/>
                  </a:cubicBezTo>
                  <a:cubicBezTo>
                    <a:pt x="6379" y="1124"/>
                    <a:pt x="6240" y="804"/>
                    <a:pt x="6029" y="532"/>
                  </a:cubicBezTo>
                  <a:cubicBezTo>
                    <a:pt x="5823" y="307"/>
                    <a:pt x="5551" y="152"/>
                    <a:pt x="5253" y="90"/>
                  </a:cubicBezTo>
                  <a:cubicBezTo>
                    <a:pt x="4969" y="30"/>
                    <a:pt x="4679" y="0"/>
                    <a:pt x="4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5400;p108">
              <a:extLst>
                <a:ext uri="{FF2B5EF4-FFF2-40B4-BE49-F238E27FC236}">
                  <a16:creationId xmlns:a16="http://schemas.microsoft.com/office/drawing/2014/main" id="{43FC3B48-EDFA-44A0-B771-D02E2DA5A950}"/>
                </a:ext>
              </a:extLst>
            </p:cNvPr>
            <p:cNvSpPr/>
            <p:nvPr/>
          </p:nvSpPr>
          <p:spPr>
            <a:xfrm>
              <a:off x="4085600" y="2633925"/>
              <a:ext cx="150075" cy="74275"/>
            </a:xfrm>
            <a:custGeom>
              <a:avLst/>
              <a:gdLst/>
              <a:ahLst/>
              <a:cxnLst/>
              <a:rect l="l" t="t" r="r" b="b"/>
              <a:pathLst>
                <a:path w="6003" h="2971" extrusionOk="0">
                  <a:moveTo>
                    <a:pt x="1" y="1"/>
                  </a:moveTo>
                  <a:cubicBezTo>
                    <a:pt x="44" y="356"/>
                    <a:pt x="171" y="698"/>
                    <a:pt x="373" y="994"/>
                  </a:cubicBezTo>
                  <a:cubicBezTo>
                    <a:pt x="572" y="1336"/>
                    <a:pt x="835" y="1635"/>
                    <a:pt x="1149" y="1877"/>
                  </a:cubicBezTo>
                  <a:cubicBezTo>
                    <a:pt x="1540" y="2150"/>
                    <a:pt x="1963" y="2376"/>
                    <a:pt x="2409" y="2547"/>
                  </a:cubicBezTo>
                  <a:cubicBezTo>
                    <a:pt x="3163" y="2827"/>
                    <a:pt x="3960" y="2969"/>
                    <a:pt x="4763" y="2969"/>
                  </a:cubicBezTo>
                  <a:cubicBezTo>
                    <a:pt x="4822" y="2969"/>
                    <a:pt x="4881" y="2968"/>
                    <a:pt x="4940" y="2967"/>
                  </a:cubicBezTo>
                  <a:cubicBezTo>
                    <a:pt x="4992" y="2970"/>
                    <a:pt x="5044" y="2971"/>
                    <a:pt x="5096" y="2971"/>
                  </a:cubicBezTo>
                  <a:cubicBezTo>
                    <a:pt x="5403" y="2971"/>
                    <a:pt x="5708" y="2926"/>
                    <a:pt x="6003" y="2839"/>
                  </a:cubicBezTo>
                  <a:cubicBezTo>
                    <a:pt x="5711" y="2796"/>
                    <a:pt x="5417" y="2773"/>
                    <a:pt x="5122" y="2773"/>
                  </a:cubicBezTo>
                  <a:cubicBezTo>
                    <a:pt x="5063" y="2773"/>
                    <a:pt x="5004" y="2774"/>
                    <a:pt x="4945" y="2776"/>
                  </a:cubicBezTo>
                  <a:cubicBezTo>
                    <a:pt x="4113" y="2744"/>
                    <a:pt x="3292" y="2583"/>
                    <a:pt x="2510" y="2297"/>
                  </a:cubicBezTo>
                  <a:cubicBezTo>
                    <a:pt x="2083" y="2137"/>
                    <a:pt x="1676" y="1929"/>
                    <a:pt x="1297" y="1675"/>
                  </a:cubicBezTo>
                  <a:cubicBezTo>
                    <a:pt x="999" y="1462"/>
                    <a:pt x="739" y="1198"/>
                    <a:pt x="532" y="893"/>
                  </a:cubicBezTo>
                  <a:cubicBezTo>
                    <a:pt x="181" y="367"/>
                    <a:pt x="44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5401;p108">
              <a:extLst>
                <a:ext uri="{FF2B5EF4-FFF2-40B4-BE49-F238E27FC236}">
                  <a16:creationId xmlns:a16="http://schemas.microsoft.com/office/drawing/2014/main" id="{4C442C95-1C61-409F-9253-A447E0EB4A75}"/>
                </a:ext>
              </a:extLst>
            </p:cNvPr>
            <p:cNvSpPr/>
            <p:nvPr/>
          </p:nvSpPr>
          <p:spPr>
            <a:xfrm>
              <a:off x="4174100" y="2387775"/>
              <a:ext cx="134675" cy="138000"/>
            </a:xfrm>
            <a:custGeom>
              <a:avLst/>
              <a:gdLst/>
              <a:ahLst/>
              <a:cxnLst/>
              <a:rect l="l" t="t" r="r" b="b"/>
              <a:pathLst>
                <a:path w="5387" h="5520" extrusionOk="0">
                  <a:moveTo>
                    <a:pt x="5386" y="0"/>
                  </a:moveTo>
                  <a:lnTo>
                    <a:pt x="5386" y="0"/>
                  </a:lnTo>
                  <a:cubicBezTo>
                    <a:pt x="4392" y="816"/>
                    <a:pt x="3458" y="1705"/>
                    <a:pt x="2596" y="2658"/>
                  </a:cubicBezTo>
                  <a:cubicBezTo>
                    <a:pt x="1850" y="3424"/>
                    <a:pt x="1193" y="4110"/>
                    <a:pt x="719" y="4641"/>
                  </a:cubicBezTo>
                  <a:cubicBezTo>
                    <a:pt x="445" y="4903"/>
                    <a:pt x="203" y="5198"/>
                    <a:pt x="1" y="5519"/>
                  </a:cubicBezTo>
                  <a:cubicBezTo>
                    <a:pt x="315" y="5305"/>
                    <a:pt x="601" y="5056"/>
                    <a:pt x="856" y="4774"/>
                  </a:cubicBezTo>
                  <a:cubicBezTo>
                    <a:pt x="1362" y="4290"/>
                    <a:pt x="2042" y="3615"/>
                    <a:pt x="2786" y="2849"/>
                  </a:cubicBezTo>
                  <a:cubicBezTo>
                    <a:pt x="3531" y="2084"/>
                    <a:pt x="4195" y="1398"/>
                    <a:pt x="4664" y="867"/>
                  </a:cubicBezTo>
                  <a:cubicBezTo>
                    <a:pt x="4936" y="606"/>
                    <a:pt x="5178" y="314"/>
                    <a:pt x="5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9" name="Google Shape;5402;p108">
              <a:extLst>
                <a:ext uri="{FF2B5EF4-FFF2-40B4-BE49-F238E27FC236}">
                  <a16:creationId xmlns:a16="http://schemas.microsoft.com/office/drawing/2014/main" id="{1EF26305-F7AA-48D3-9A82-58132BF36F3A}"/>
                </a:ext>
              </a:extLst>
            </p:cNvPr>
            <p:cNvSpPr/>
            <p:nvPr/>
          </p:nvSpPr>
          <p:spPr>
            <a:xfrm>
              <a:off x="4137775" y="2152625"/>
              <a:ext cx="9175" cy="166975"/>
            </a:xfrm>
            <a:custGeom>
              <a:avLst/>
              <a:gdLst/>
              <a:ahLst/>
              <a:cxnLst/>
              <a:rect l="l" t="t" r="r" b="b"/>
              <a:pathLst>
                <a:path w="367" h="6679" extrusionOk="0">
                  <a:moveTo>
                    <a:pt x="189" y="1"/>
                  </a:moveTo>
                  <a:cubicBezTo>
                    <a:pt x="52" y="1110"/>
                    <a:pt x="5" y="2229"/>
                    <a:pt x="50" y="3345"/>
                  </a:cubicBezTo>
                  <a:cubicBezTo>
                    <a:pt x="1" y="4458"/>
                    <a:pt x="42" y="5573"/>
                    <a:pt x="173" y="6679"/>
                  </a:cubicBezTo>
                  <a:cubicBezTo>
                    <a:pt x="311" y="5573"/>
                    <a:pt x="361" y="4459"/>
                    <a:pt x="322" y="3345"/>
                  </a:cubicBezTo>
                  <a:cubicBezTo>
                    <a:pt x="367" y="2229"/>
                    <a:pt x="322" y="111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0" name="Google Shape;5403;p108">
              <a:extLst>
                <a:ext uri="{FF2B5EF4-FFF2-40B4-BE49-F238E27FC236}">
                  <a16:creationId xmlns:a16="http://schemas.microsoft.com/office/drawing/2014/main" id="{BC9C7D19-B346-4B31-A478-28C8A510672B}"/>
                </a:ext>
              </a:extLst>
            </p:cNvPr>
            <p:cNvSpPr/>
            <p:nvPr/>
          </p:nvSpPr>
          <p:spPr>
            <a:xfrm>
              <a:off x="3405475" y="1957525"/>
              <a:ext cx="837375" cy="6800"/>
            </a:xfrm>
            <a:custGeom>
              <a:avLst/>
              <a:gdLst/>
              <a:ahLst/>
              <a:cxnLst/>
              <a:rect l="l" t="t" r="r" b="b"/>
              <a:pathLst>
                <a:path w="33495" h="272" extrusionOk="0">
                  <a:moveTo>
                    <a:pt x="16748" y="0"/>
                  </a:moveTo>
                  <a:cubicBezTo>
                    <a:pt x="7497" y="0"/>
                    <a:pt x="0" y="63"/>
                    <a:pt x="0" y="138"/>
                  </a:cubicBezTo>
                  <a:cubicBezTo>
                    <a:pt x="0" y="214"/>
                    <a:pt x="7503" y="272"/>
                    <a:pt x="16748" y="272"/>
                  </a:cubicBezTo>
                  <a:cubicBezTo>
                    <a:pt x="25994" y="272"/>
                    <a:pt x="33495" y="212"/>
                    <a:pt x="33495" y="138"/>
                  </a:cubicBezTo>
                  <a:cubicBezTo>
                    <a:pt x="33495" y="64"/>
                    <a:pt x="25998" y="0"/>
                    <a:pt x="167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1" name="Google Shape;5404;p108">
              <a:extLst>
                <a:ext uri="{FF2B5EF4-FFF2-40B4-BE49-F238E27FC236}">
                  <a16:creationId xmlns:a16="http://schemas.microsoft.com/office/drawing/2014/main" id="{12C65018-B80C-431F-BE9D-BA6ABECFD3DF}"/>
                </a:ext>
              </a:extLst>
            </p:cNvPr>
            <p:cNvSpPr/>
            <p:nvPr/>
          </p:nvSpPr>
          <p:spPr>
            <a:xfrm>
              <a:off x="3381950" y="2024250"/>
              <a:ext cx="882450" cy="6800"/>
            </a:xfrm>
            <a:custGeom>
              <a:avLst/>
              <a:gdLst/>
              <a:ahLst/>
              <a:cxnLst/>
              <a:rect l="l" t="t" r="r" b="b"/>
              <a:pathLst>
                <a:path w="35298" h="272" extrusionOk="0">
                  <a:moveTo>
                    <a:pt x="17651" y="0"/>
                  </a:moveTo>
                  <a:cubicBezTo>
                    <a:pt x="7901" y="0"/>
                    <a:pt x="0" y="58"/>
                    <a:pt x="0" y="133"/>
                  </a:cubicBezTo>
                  <a:cubicBezTo>
                    <a:pt x="0" y="207"/>
                    <a:pt x="7906" y="271"/>
                    <a:pt x="17651" y="271"/>
                  </a:cubicBezTo>
                  <a:cubicBezTo>
                    <a:pt x="27397" y="271"/>
                    <a:pt x="35297" y="207"/>
                    <a:pt x="35297" y="133"/>
                  </a:cubicBezTo>
                  <a:cubicBezTo>
                    <a:pt x="35297" y="58"/>
                    <a:pt x="27403" y="0"/>
                    <a:pt x="17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2" name="Google Shape;5405;p108">
              <a:extLst>
                <a:ext uri="{FF2B5EF4-FFF2-40B4-BE49-F238E27FC236}">
                  <a16:creationId xmlns:a16="http://schemas.microsoft.com/office/drawing/2014/main" id="{C830CBD4-2C26-46E8-A16A-9AAF7652A14A}"/>
                </a:ext>
              </a:extLst>
            </p:cNvPr>
            <p:cNvSpPr/>
            <p:nvPr/>
          </p:nvSpPr>
          <p:spPr>
            <a:xfrm>
              <a:off x="3440800" y="1896800"/>
              <a:ext cx="768700" cy="6800"/>
            </a:xfrm>
            <a:custGeom>
              <a:avLst/>
              <a:gdLst/>
              <a:ahLst/>
              <a:cxnLst/>
              <a:rect l="l" t="t" r="r" b="b"/>
              <a:pathLst>
                <a:path w="30748" h="272" extrusionOk="0">
                  <a:moveTo>
                    <a:pt x="15372" y="0"/>
                  </a:moveTo>
                  <a:cubicBezTo>
                    <a:pt x="6881" y="0"/>
                    <a:pt x="1" y="59"/>
                    <a:pt x="1" y="133"/>
                  </a:cubicBezTo>
                  <a:cubicBezTo>
                    <a:pt x="1" y="207"/>
                    <a:pt x="6881" y="271"/>
                    <a:pt x="15372" y="271"/>
                  </a:cubicBezTo>
                  <a:cubicBezTo>
                    <a:pt x="23862" y="271"/>
                    <a:pt x="30747" y="207"/>
                    <a:pt x="30747" y="133"/>
                  </a:cubicBezTo>
                  <a:cubicBezTo>
                    <a:pt x="30747" y="58"/>
                    <a:pt x="23862" y="0"/>
                    <a:pt x="15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3" name="Google Shape;5406;p108">
              <a:extLst>
                <a:ext uri="{FF2B5EF4-FFF2-40B4-BE49-F238E27FC236}">
                  <a16:creationId xmlns:a16="http://schemas.microsoft.com/office/drawing/2014/main" id="{B5EBB4A8-6373-43D1-B5C3-8C49BDADCD57}"/>
                </a:ext>
              </a:extLst>
            </p:cNvPr>
            <p:cNvSpPr/>
            <p:nvPr/>
          </p:nvSpPr>
          <p:spPr>
            <a:xfrm>
              <a:off x="3492925" y="2903200"/>
              <a:ext cx="752450" cy="6800"/>
            </a:xfrm>
            <a:custGeom>
              <a:avLst/>
              <a:gdLst/>
              <a:ahLst/>
              <a:cxnLst/>
              <a:rect l="l" t="t" r="r" b="b"/>
              <a:pathLst>
                <a:path w="30098" h="272" extrusionOk="0">
                  <a:moveTo>
                    <a:pt x="15047" y="0"/>
                  </a:moveTo>
                  <a:cubicBezTo>
                    <a:pt x="6737" y="0"/>
                    <a:pt x="0" y="64"/>
                    <a:pt x="0" y="139"/>
                  </a:cubicBezTo>
                  <a:cubicBezTo>
                    <a:pt x="0" y="214"/>
                    <a:pt x="6736" y="272"/>
                    <a:pt x="15047" y="272"/>
                  </a:cubicBezTo>
                  <a:cubicBezTo>
                    <a:pt x="23356" y="272"/>
                    <a:pt x="30097" y="213"/>
                    <a:pt x="30097" y="139"/>
                  </a:cubicBezTo>
                  <a:cubicBezTo>
                    <a:pt x="30097" y="64"/>
                    <a:pt x="23356" y="0"/>
                    <a:pt x="150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4" name="Google Shape;5407;p108">
              <a:extLst>
                <a:ext uri="{FF2B5EF4-FFF2-40B4-BE49-F238E27FC236}">
                  <a16:creationId xmlns:a16="http://schemas.microsoft.com/office/drawing/2014/main" id="{8DC0E9C8-AFC1-4049-8856-20E150F553C9}"/>
                </a:ext>
              </a:extLst>
            </p:cNvPr>
            <p:cNvSpPr/>
            <p:nvPr/>
          </p:nvSpPr>
          <p:spPr>
            <a:xfrm>
              <a:off x="3497175" y="2860550"/>
              <a:ext cx="742475" cy="6675"/>
            </a:xfrm>
            <a:custGeom>
              <a:avLst/>
              <a:gdLst/>
              <a:ahLst/>
              <a:cxnLst/>
              <a:rect l="l" t="t" r="r" b="b"/>
              <a:pathLst>
                <a:path w="29699" h="267" extrusionOk="0">
                  <a:moveTo>
                    <a:pt x="14849" y="0"/>
                  </a:moveTo>
                  <a:cubicBezTo>
                    <a:pt x="6651" y="0"/>
                    <a:pt x="1" y="58"/>
                    <a:pt x="1" y="133"/>
                  </a:cubicBezTo>
                  <a:cubicBezTo>
                    <a:pt x="1" y="207"/>
                    <a:pt x="6647" y="267"/>
                    <a:pt x="14849" y="267"/>
                  </a:cubicBezTo>
                  <a:cubicBezTo>
                    <a:pt x="23053" y="267"/>
                    <a:pt x="29699" y="207"/>
                    <a:pt x="29699" y="133"/>
                  </a:cubicBezTo>
                  <a:cubicBezTo>
                    <a:pt x="29699" y="58"/>
                    <a:pt x="23048" y="0"/>
                    <a:pt x="148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5" name="Google Shape;5408;p108">
              <a:extLst>
                <a:ext uri="{FF2B5EF4-FFF2-40B4-BE49-F238E27FC236}">
                  <a16:creationId xmlns:a16="http://schemas.microsoft.com/office/drawing/2014/main" id="{7D668D93-0940-4DC7-8F77-B82AA747674E}"/>
                </a:ext>
              </a:extLst>
            </p:cNvPr>
            <p:cNvSpPr/>
            <p:nvPr/>
          </p:nvSpPr>
          <p:spPr>
            <a:xfrm>
              <a:off x="3492275" y="2805100"/>
              <a:ext cx="739825" cy="6700"/>
            </a:xfrm>
            <a:custGeom>
              <a:avLst/>
              <a:gdLst/>
              <a:ahLst/>
              <a:cxnLst/>
              <a:rect l="l" t="t" r="r" b="b"/>
              <a:pathLst>
                <a:path w="29593" h="268" extrusionOk="0">
                  <a:moveTo>
                    <a:pt x="14796" y="1"/>
                  </a:moveTo>
                  <a:cubicBezTo>
                    <a:pt x="6625" y="1"/>
                    <a:pt x="0" y="59"/>
                    <a:pt x="0" y="134"/>
                  </a:cubicBezTo>
                  <a:cubicBezTo>
                    <a:pt x="0" y="208"/>
                    <a:pt x="6625" y="268"/>
                    <a:pt x="14796" y="268"/>
                  </a:cubicBezTo>
                  <a:cubicBezTo>
                    <a:pt x="22967" y="268"/>
                    <a:pt x="29593" y="208"/>
                    <a:pt x="29593" y="134"/>
                  </a:cubicBezTo>
                  <a:cubicBezTo>
                    <a:pt x="29593" y="60"/>
                    <a:pt x="22967" y="1"/>
                    <a:pt x="147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6" name="Google Shape;5409;p108">
              <a:extLst>
                <a:ext uri="{FF2B5EF4-FFF2-40B4-BE49-F238E27FC236}">
                  <a16:creationId xmlns:a16="http://schemas.microsoft.com/office/drawing/2014/main" id="{74B778C2-126A-4319-8AD4-1BD095AF60FA}"/>
                </a:ext>
              </a:extLst>
            </p:cNvPr>
            <p:cNvSpPr/>
            <p:nvPr/>
          </p:nvSpPr>
          <p:spPr>
            <a:xfrm>
              <a:off x="3632750" y="2421375"/>
              <a:ext cx="59850" cy="158075"/>
            </a:xfrm>
            <a:custGeom>
              <a:avLst/>
              <a:gdLst/>
              <a:ahLst/>
              <a:cxnLst/>
              <a:rect l="l" t="t" r="r" b="b"/>
              <a:pathLst>
                <a:path w="2394" h="6323" extrusionOk="0">
                  <a:moveTo>
                    <a:pt x="161" y="0"/>
                  </a:moveTo>
                  <a:cubicBezTo>
                    <a:pt x="49" y="327"/>
                    <a:pt x="1" y="672"/>
                    <a:pt x="17" y="1016"/>
                  </a:cubicBezTo>
                  <a:cubicBezTo>
                    <a:pt x="5" y="1849"/>
                    <a:pt x="143" y="2677"/>
                    <a:pt x="421" y="3462"/>
                  </a:cubicBezTo>
                  <a:cubicBezTo>
                    <a:pt x="700" y="4247"/>
                    <a:pt x="1113" y="4977"/>
                    <a:pt x="1643" y="5621"/>
                  </a:cubicBezTo>
                  <a:cubicBezTo>
                    <a:pt x="1843" y="5897"/>
                    <a:pt x="2092" y="6135"/>
                    <a:pt x="2378" y="6322"/>
                  </a:cubicBezTo>
                  <a:lnTo>
                    <a:pt x="2393" y="6322"/>
                  </a:lnTo>
                  <a:cubicBezTo>
                    <a:pt x="874" y="4574"/>
                    <a:pt x="75" y="2315"/>
                    <a:pt x="1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7" name="Google Shape;5410;p108">
              <a:extLst>
                <a:ext uri="{FF2B5EF4-FFF2-40B4-BE49-F238E27FC236}">
                  <a16:creationId xmlns:a16="http://schemas.microsoft.com/office/drawing/2014/main" id="{AA00A4A3-0169-4267-91E8-DBF01B876470}"/>
                </a:ext>
              </a:extLst>
            </p:cNvPr>
            <p:cNvSpPr/>
            <p:nvPr/>
          </p:nvSpPr>
          <p:spPr>
            <a:xfrm>
              <a:off x="3593225" y="2427225"/>
              <a:ext cx="64525" cy="172700"/>
            </a:xfrm>
            <a:custGeom>
              <a:avLst/>
              <a:gdLst/>
              <a:ahLst/>
              <a:cxnLst/>
              <a:rect l="l" t="t" r="r" b="b"/>
              <a:pathLst>
                <a:path w="2581" h="6908" extrusionOk="0">
                  <a:moveTo>
                    <a:pt x="177" y="1"/>
                  </a:moveTo>
                  <a:lnTo>
                    <a:pt x="177" y="1"/>
                  </a:lnTo>
                  <a:cubicBezTo>
                    <a:pt x="55" y="358"/>
                    <a:pt x="1" y="734"/>
                    <a:pt x="19" y="1112"/>
                  </a:cubicBezTo>
                  <a:cubicBezTo>
                    <a:pt x="9" y="2017"/>
                    <a:pt x="154" y="2915"/>
                    <a:pt x="449" y="3770"/>
                  </a:cubicBezTo>
                  <a:cubicBezTo>
                    <a:pt x="746" y="4631"/>
                    <a:pt x="1195" y="5432"/>
                    <a:pt x="1772" y="6136"/>
                  </a:cubicBezTo>
                  <a:cubicBezTo>
                    <a:pt x="1994" y="6439"/>
                    <a:pt x="2268" y="6700"/>
                    <a:pt x="2581" y="6907"/>
                  </a:cubicBezTo>
                  <a:cubicBezTo>
                    <a:pt x="1796" y="5949"/>
                    <a:pt x="1166" y="4874"/>
                    <a:pt x="709" y="3723"/>
                  </a:cubicBezTo>
                  <a:cubicBezTo>
                    <a:pt x="335" y="2518"/>
                    <a:pt x="156" y="1262"/>
                    <a:pt x="1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5411;p108">
              <a:extLst>
                <a:ext uri="{FF2B5EF4-FFF2-40B4-BE49-F238E27FC236}">
                  <a16:creationId xmlns:a16="http://schemas.microsoft.com/office/drawing/2014/main" id="{B8FCC318-DA10-49F7-AF69-373955A54B12}"/>
                </a:ext>
              </a:extLst>
            </p:cNvPr>
            <p:cNvSpPr/>
            <p:nvPr/>
          </p:nvSpPr>
          <p:spPr>
            <a:xfrm>
              <a:off x="3555825" y="2434150"/>
              <a:ext cx="69775" cy="182500"/>
            </a:xfrm>
            <a:custGeom>
              <a:avLst/>
              <a:gdLst/>
              <a:ahLst/>
              <a:cxnLst/>
              <a:rect l="l" t="t" r="r" b="b"/>
              <a:pathLst>
                <a:path w="2791" h="7300" extrusionOk="0">
                  <a:moveTo>
                    <a:pt x="376" y="0"/>
                  </a:moveTo>
                  <a:cubicBezTo>
                    <a:pt x="209" y="365"/>
                    <a:pt x="113" y="758"/>
                    <a:pt x="95" y="1159"/>
                  </a:cubicBezTo>
                  <a:cubicBezTo>
                    <a:pt x="0" y="2126"/>
                    <a:pt x="107" y="3101"/>
                    <a:pt x="408" y="4026"/>
                  </a:cubicBezTo>
                  <a:cubicBezTo>
                    <a:pt x="708" y="4950"/>
                    <a:pt x="1199" y="5801"/>
                    <a:pt x="1849" y="6524"/>
                  </a:cubicBezTo>
                  <a:cubicBezTo>
                    <a:pt x="2102" y="6836"/>
                    <a:pt x="2410" y="7099"/>
                    <a:pt x="2759" y="7300"/>
                  </a:cubicBezTo>
                  <a:cubicBezTo>
                    <a:pt x="2791" y="7263"/>
                    <a:pt x="2445" y="6970"/>
                    <a:pt x="1992" y="6402"/>
                  </a:cubicBezTo>
                  <a:cubicBezTo>
                    <a:pt x="1409" y="5667"/>
                    <a:pt x="959" y="4836"/>
                    <a:pt x="663" y="3945"/>
                  </a:cubicBezTo>
                  <a:cubicBezTo>
                    <a:pt x="373" y="3051"/>
                    <a:pt x="245" y="2114"/>
                    <a:pt x="286" y="1176"/>
                  </a:cubicBezTo>
                  <a:cubicBezTo>
                    <a:pt x="318" y="453"/>
                    <a:pt x="418" y="0"/>
                    <a:pt x="3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9" name="Google Shape;5412;p108">
              <a:extLst>
                <a:ext uri="{FF2B5EF4-FFF2-40B4-BE49-F238E27FC236}">
                  <a16:creationId xmlns:a16="http://schemas.microsoft.com/office/drawing/2014/main" id="{6179568D-08AB-4BAE-B237-FDB2F6460669}"/>
                </a:ext>
              </a:extLst>
            </p:cNvPr>
            <p:cNvSpPr/>
            <p:nvPr/>
          </p:nvSpPr>
          <p:spPr>
            <a:xfrm>
              <a:off x="4096625" y="2495675"/>
              <a:ext cx="181375" cy="168675"/>
            </a:xfrm>
            <a:custGeom>
              <a:avLst/>
              <a:gdLst/>
              <a:ahLst/>
              <a:cxnLst/>
              <a:rect l="l" t="t" r="r" b="b"/>
              <a:pathLst>
                <a:path w="7255" h="6747" extrusionOk="0">
                  <a:moveTo>
                    <a:pt x="4302" y="0"/>
                  </a:moveTo>
                  <a:lnTo>
                    <a:pt x="4302" y="0"/>
                  </a:lnTo>
                  <a:cubicBezTo>
                    <a:pt x="4913" y="243"/>
                    <a:pt x="5470" y="605"/>
                    <a:pt x="5940" y="1063"/>
                  </a:cubicBezTo>
                  <a:cubicBezTo>
                    <a:pt x="6433" y="1567"/>
                    <a:pt x="6759" y="2212"/>
                    <a:pt x="6870" y="2908"/>
                  </a:cubicBezTo>
                  <a:cubicBezTo>
                    <a:pt x="6979" y="3763"/>
                    <a:pt x="6738" y="4627"/>
                    <a:pt x="6201" y="5301"/>
                  </a:cubicBezTo>
                  <a:cubicBezTo>
                    <a:pt x="5622" y="5943"/>
                    <a:pt x="4818" y="6335"/>
                    <a:pt x="3956" y="6396"/>
                  </a:cubicBezTo>
                  <a:cubicBezTo>
                    <a:pt x="3356" y="6491"/>
                    <a:pt x="2748" y="6539"/>
                    <a:pt x="2141" y="6539"/>
                  </a:cubicBezTo>
                  <a:cubicBezTo>
                    <a:pt x="2037" y="6539"/>
                    <a:pt x="1934" y="6537"/>
                    <a:pt x="1830" y="6535"/>
                  </a:cubicBezTo>
                  <a:cubicBezTo>
                    <a:pt x="1350" y="6524"/>
                    <a:pt x="880" y="6405"/>
                    <a:pt x="452" y="6189"/>
                  </a:cubicBezTo>
                  <a:cubicBezTo>
                    <a:pt x="155" y="6030"/>
                    <a:pt x="1" y="5908"/>
                    <a:pt x="1" y="5908"/>
                  </a:cubicBezTo>
                  <a:lnTo>
                    <a:pt x="1" y="5908"/>
                  </a:lnTo>
                  <a:cubicBezTo>
                    <a:pt x="100" y="6061"/>
                    <a:pt x="235" y="6187"/>
                    <a:pt x="394" y="6279"/>
                  </a:cubicBezTo>
                  <a:cubicBezTo>
                    <a:pt x="822" y="6542"/>
                    <a:pt x="1308" y="6695"/>
                    <a:pt x="1809" y="6725"/>
                  </a:cubicBezTo>
                  <a:cubicBezTo>
                    <a:pt x="2033" y="6739"/>
                    <a:pt x="2257" y="6746"/>
                    <a:pt x="2482" y="6746"/>
                  </a:cubicBezTo>
                  <a:cubicBezTo>
                    <a:pt x="2989" y="6746"/>
                    <a:pt x="3496" y="6711"/>
                    <a:pt x="3999" y="6640"/>
                  </a:cubicBezTo>
                  <a:cubicBezTo>
                    <a:pt x="4435" y="6593"/>
                    <a:pt x="4863" y="6486"/>
                    <a:pt x="5270" y="6321"/>
                  </a:cubicBezTo>
                  <a:cubicBezTo>
                    <a:pt x="5716" y="6139"/>
                    <a:pt x="6109" y="5846"/>
                    <a:pt x="6413" y="5470"/>
                  </a:cubicBezTo>
                  <a:cubicBezTo>
                    <a:pt x="6998" y="4742"/>
                    <a:pt x="7254" y="3802"/>
                    <a:pt x="7120" y="2876"/>
                  </a:cubicBezTo>
                  <a:cubicBezTo>
                    <a:pt x="6993" y="2133"/>
                    <a:pt x="6630" y="1451"/>
                    <a:pt x="6083" y="931"/>
                  </a:cubicBezTo>
                  <a:cubicBezTo>
                    <a:pt x="5723" y="585"/>
                    <a:pt x="5299" y="312"/>
                    <a:pt x="4834" y="127"/>
                  </a:cubicBezTo>
                  <a:cubicBezTo>
                    <a:pt x="4667" y="48"/>
                    <a:pt x="4486" y="5"/>
                    <a:pt x="43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0" name="Google Shape;5413;p108">
              <a:extLst>
                <a:ext uri="{FF2B5EF4-FFF2-40B4-BE49-F238E27FC236}">
                  <a16:creationId xmlns:a16="http://schemas.microsoft.com/office/drawing/2014/main" id="{93F4D782-B116-4CED-A816-0DA7CC6B8901}"/>
                </a:ext>
              </a:extLst>
            </p:cNvPr>
            <p:cNvSpPr/>
            <p:nvPr/>
          </p:nvSpPr>
          <p:spPr>
            <a:xfrm>
              <a:off x="4115225" y="2474550"/>
              <a:ext cx="198625" cy="215375"/>
            </a:xfrm>
            <a:custGeom>
              <a:avLst/>
              <a:gdLst/>
              <a:ahLst/>
              <a:cxnLst/>
              <a:rect l="l" t="t" r="r" b="b"/>
              <a:pathLst>
                <a:path w="7945" h="8615" extrusionOk="0">
                  <a:moveTo>
                    <a:pt x="4594" y="0"/>
                  </a:moveTo>
                  <a:cubicBezTo>
                    <a:pt x="4589" y="38"/>
                    <a:pt x="4818" y="38"/>
                    <a:pt x="5216" y="171"/>
                  </a:cubicBezTo>
                  <a:cubicBezTo>
                    <a:pt x="5728" y="401"/>
                    <a:pt x="6164" y="769"/>
                    <a:pt x="6476" y="1235"/>
                  </a:cubicBezTo>
                  <a:cubicBezTo>
                    <a:pt x="6956" y="1913"/>
                    <a:pt x="7316" y="2668"/>
                    <a:pt x="7540" y="3468"/>
                  </a:cubicBezTo>
                  <a:cubicBezTo>
                    <a:pt x="7672" y="3932"/>
                    <a:pt x="7720" y="4416"/>
                    <a:pt x="7683" y="4898"/>
                  </a:cubicBezTo>
                  <a:cubicBezTo>
                    <a:pt x="7626" y="5411"/>
                    <a:pt x="7444" y="5902"/>
                    <a:pt x="7151" y="6328"/>
                  </a:cubicBezTo>
                  <a:cubicBezTo>
                    <a:pt x="6573" y="7156"/>
                    <a:pt x="5738" y="7771"/>
                    <a:pt x="4775" y="8078"/>
                  </a:cubicBezTo>
                  <a:cubicBezTo>
                    <a:pt x="4044" y="8301"/>
                    <a:pt x="3283" y="8414"/>
                    <a:pt x="2518" y="8414"/>
                  </a:cubicBezTo>
                  <a:cubicBezTo>
                    <a:pt x="2451" y="8414"/>
                    <a:pt x="2385" y="8413"/>
                    <a:pt x="2319" y="8412"/>
                  </a:cubicBezTo>
                  <a:cubicBezTo>
                    <a:pt x="1092" y="8384"/>
                    <a:pt x="265" y="8275"/>
                    <a:pt x="54" y="8275"/>
                  </a:cubicBezTo>
                  <a:cubicBezTo>
                    <a:pt x="19" y="8275"/>
                    <a:pt x="1" y="8278"/>
                    <a:pt x="1" y="8285"/>
                  </a:cubicBezTo>
                  <a:cubicBezTo>
                    <a:pt x="198" y="8356"/>
                    <a:pt x="404" y="8403"/>
                    <a:pt x="612" y="8422"/>
                  </a:cubicBezTo>
                  <a:cubicBezTo>
                    <a:pt x="1175" y="8516"/>
                    <a:pt x="1743" y="8576"/>
                    <a:pt x="2314" y="8604"/>
                  </a:cubicBezTo>
                  <a:cubicBezTo>
                    <a:pt x="2451" y="8611"/>
                    <a:pt x="2588" y="8615"/>
                    <a:pt x="2725" y="8615"/>
                  </a:cubicBezTo>
                  <a:cubicBezTo>
                    <a:pt x="3443" y="8615"/>
                    <a:pt x="4158" y="8513"/>
                    <a:pt x="4850" y="8311"/>
                  </a:cubicBezTo>
                  <a:cubicBezTo>
                    <a:pt x="5874" y="8002"/>
                    <a:pt x="6764" y="7355"/>
                    <a:pt x="7375" y="6477"/>
                  </a:cubicBezTo>
                  <a:cubicBezTo>
                    <a:pt x="7680" y="6010"/>
                    <a:pt x="7862" y="5474"/>
                    <a:pt x="7906" y="4919"/>
                  </a:cubicBezTo>
                  <a:cubicBezTo>
                    <a:pt x="7944" y="4406"/>
                    <a:pt x="7886" y="3891"/>
                    <a:pt x="7737" y="3399"/>
                  </a:cubicBezTo>
                  <a:cubicBezTo>
                    <a:pt x="7501" y="2574"/>
                    <a:pt x="7112" y="1800"/>
                    <a:pt x="6593" y="1118"/>
                  </a:cubicBezTo>
                  <a:cubicBezTo>
                    <a:pt x="6249" y="644"/>
                    <a:pt x="5772" y="282"/>
                    <a:pt x="5222" y="81"/>
                  </a:cubicBezTo>
                  <a:cubicBezTo>
                    <a:pt x="5070" y="32"/>
                    <a:pt x="4913" y="5"/>
                    <a:pt x="4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1" name="Google Shape;5414;p108">
              <a:extLst>
                <a:ext uri="{FF2B5EF4-FFF2-40B4-BE49-F238E27FC236}">
                  <a16:creationId xmlns:a16="http://schemas.microsoft.com/office/drawing/2014/main" id="{63178491-72A5-4968-B8D3-941844992E32}"/>
                </a:ext>
              </a:extLst>
            </p:cNvPr>
            <p:cNvSpPr/>
            <p:nvPr/>
          </p:nvSpPr>
          <p:spPr>
            <a:xfrm>
              <a:off x="3710100" y="2289525"/>
              <a:ext cx="583375" cy="355450"/>
            </a:xfrm>
            <a:custGeom>
              <a:avLst/>
              <a:gdLst/>
              <a:ahLst/>
              <a:cxnLst/>
              <a:rect l="l" t="t" r="r" b="b"/>
              <a:pathLst>
                <a:path w="23335" h="14218" extrusionOk="0">
                  <a:moveTo>
                    <a:pt x="22639" y="1"/>
                  </a:moveTo>
                  <a:lnTo>
                    <a:pt x="9321" y="2160"/>
                  </a:lnTo>
                  <a:lnTo>
                    <a:pt x="1" y="13446"/>
                  </a:lnTo>
                  <a:lnTo>
                    <a:pt x="713" y="14218"/>
                  </a:lnTo>
                  <a:lnTo>
                    <a:pt x="15839" y="11915"/>
                  </a:lnTo>
                  <a:lnTo>
                    <a:pt x="23335" y="628"/>
                  </a:lnTo>
                  <a:lnTo>
                    <a:pt x="22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2" name="Google Shape;5415;p108">
              <a:extLst>
                <a:ext uri="{FF2B5EF4-FFF2-40B4-BE49-F238E27FC236}">
                  <a16:creationId xmlns:a16="http://schemas.microsoft.com/office/drawing/2014/main" id="{BF491D50-046A-4BF4-9E26-FF4B55128BEA}"/>
                </a:ext>
              </a:extLst>
            </p:cNvPr>
            <p:cNvSpPr/>
            <p:nvPr/>
          </p:nvSpPr>
          <p:spPr>
            <a:xfrm>
              <a:off x="3823625" y="2417925"/>
              <a:ext cx="366575" cy="212025"/>
            </a:xfrm>
            <a:custGeom>
              <a:avLst/>
              <a:gdLst/>
              <a:ahLst/>
              <a:cxnLst/>
              <a:rect l="l" t="t" r="r" b="b"/>
              <a:pathLst>
                <a:path w="14663" h="8481" extrusionOk="0">
                  <a:moveTo>
                    <a:pt x="14660" y="1"/>
                  </a:moveTo>
                  <a:cubicBezTo>
                    <a:pt x="14066" y="1"/>
                    <a:pt x="13533" y="367"/>
                    <a:pt x="13318" y="920"/>
                  </a:cubicBezTo>
                  <a:cubicBezTo>
                    <a:pt x="13158" y="1484"/>
                    <a:pt x="12840" y="1992"/>
                    <a:pt x="12404" y="2383"/>
                  </a:cubicBezTo>
                  <a:cubicBezTo>
                    <a:pt x="11924" y="2643"/>
                    <a:pt x="11198" y="2867"/>
                    <a:pt x="10599" y="2867"/>
                  </a:cubicBezTo>
                  <a:cubicBezTo>
                    <a:pt x="10357" y="2867"/>
                    <a:pt x="10135" y="2830"/>
                    <a:pt x="9958" y="2744"/>
                  </a:cubicBezTo>
                  <a:cubicBezTo>
                    <a:pt x="9379" y="2462"/>
                    <a:pt x="7159" y="471"/>
                    <a:pt x="6560" y="471"/>
                  </a:cubicBezTo>
                  <a:cubicBezTo>
                    <a:pt x="6527" y="471"/>
                    <a:pt x="6498" y="477"/>
                    <a:pt x="6476" y="490"/>
                  </a:cubicBezTo>
                  <a:cubicBezTo>
                    <a:pt x="6046" y="734"/>
                    <a:pt x="5684" y="1288"/>
                    <a:pt x="6109" y="1771"/>
                  </a:cubicBezTo>
                  <a:cubicBezTo>
                    <a:pt x="6534" y="2255"/>
                    <a:pt x="8799" y="3728"/>
                    <a:pt x="8368" y="4217"/>
                  </a:cubicBezTo>
                  <a:cubicBezTo>
                    <a:pt x="8324" y="4267"/>
                    <a:pt x="8235" y="4290"/>
                    <a:pt x="8109" y="4290"/>
                  </a:cubicBezTo>
                  <a:cubicBezTo>
                    <a:pt x="7058" y="4290"/>
                    <a:pt x="3471" y="2732"/>
                    <a:pt x="2561" y="2732"/>
                  </a:cubicBezTo>
                  <a:cubicBezTo>
                    <a:pt x="2516" y="2732"/>
                    <a:pt x="2477" y="2736"/>
                    <a:pt x="2445" y="2744"/>
                  </a:cubicBezTo>
                  <a:cubicBezTo>
                    <a:pt x="1712" y="2936"/>
                    <a:pt x="1282" y="3388"/>
                    <a:pt x="1712" y="3680"/>
                  </a:cubicBezTo>
                  <a:cubicBezTo>
                    <a:pt x="2143" y="3972"/>
                    <a:pt x="5375" y="5195"/>
                    <a:pt x="5562" y="5620"/>
                  </a:cubicBezTo>
                  <a:cubicBezTo>
                    <a:pt x="5562" y="5620"/>
                    <a:pt x="1664" y="4599"/>
                    <a:pt x="698" y="4599"/>
                  </a:cubicBezTo>
                  <a:cubicBezTo>
                    <a:pt x="582" y="4599"/>
                    <a:pt x="508" y="4614"/>
                    <a:pt x="489" y="4647"/>
                  </a:cubicBezTo>
                  <a:cubicBezTo>
                    <a:pt x="309" y="4955"/>
                    <a:pt x="1" y="5440"/>
                    <a:pt x="489" y="5620"/>
                  </a:cubicBezTo>
                  <a:cubicBezTo>
                    <a:pt x="978" y="5802"/>
                    <a:pt x="5195" y="6907"/>
                    <a:pt x="5562" y="7087"/>
                  </a:cubicBezTo>
                  <a:cubicBezTo>
                    <a:pt x="6166" y="7335"/>
                    <a:pt x="6798" y="7514"/>
                    <a:pt x="7444" y="7619"/>
                  </a:cubicBezTo>
                  <a:cubicBezTo>
                    <a:pt x="8110" y="7794"/>
                    <a:pt x="8766" y="8001"/>
                    <a:pt x="9411" y="8241"/>
                  </a:cubicBezTo>
                  <a:cubicBezTo>
                    <a:pt x="9870" y="8401"/>
                    <a:pt x="10348" y="8480"/>
                    <a:pt x="10826" y="8480"/>
                  </a:cubicBezTo>
                  <a:cubicBezTo>
                    <a:pt x="11379" y="8480"/>
                    <a:pt x="11931" y="8374"/>
                    <a:pt x="12452" y="8162"/>
                  </a:cubicBezTo>
                  <a:lnTo>
                    <a:pt x="12946" y="7959"/>
                  </a:lnTo>
                  <a:cubicBezTo>
                    <a:pt x="13716" y="7645"/>
                    <a:pt x="14201" y="6876"/>
                    <a:pt x="14153" y="6046"/>
                  </a:cubicBezTo>
                  <a:lnTo>
                    <a:pt x="14052" y="4429"/>
                  </a:lnTo>
                  <a:lnTo>
                    <a:pt x="14584" y="3052"/>
                  </a:lnTo>
                  <a:lnTo>
                    <a:pt x="14663" y="1"/>
                  </a:lnTo>
                  <a:cubicBezTo>
                    <a:pt x="14662" y="1"/>
                    <a:pt x="14661" y="1"/>
                    <a:pt x="146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3" name="Google Shape;5416;p108">
              <a:extLst>
                <a:ext uri="{FF2B5EF4-FFF2-40B4-BE49-F238E27FC236}">
                  <a16:creationId xmlns:a16="http://schemas.microsoft.com/office/drawing/2014/main" id="{5A1E666F-B286-460F-A4A2-C92F31F97871}"/>
                </a:ext>
              </a:extLst>
            </p:cNvPr>
            <p:cNvSpPr/>
            <p:nvPr/>
          </p:nvSpPr>
          <p:spPr>
            <a:xfrm>
              <a:off x="3729250" y="2306700"/>
              <a:ext cx="564775" cy="341075"/>
            </a:xfrm>
            <a:custGeom>
              <a:avLst/>
              <a:gdLst/>
              <a:ahLst/>
              <a:cxnLst/>
              <a:rect l="l" t="t" r="r" b="b"/>
              <a:pathLst>
                <a:path w="22591" h="13643" extrusionOk="0">
                  <a:moveTo>
                    <a:pt x="22590" y="0"/>
                  </a:moveTo>
                  <a:lnTo>
                    <a:pt x="22590" y="0"/>
                  </a:lnTo>
                  <a:cubicBezTo>
                    <a:pt x="22493" y="4"/>
                    <a:pt x="22396" y="23"/>
                    <a:pt x="22304" y="53"/>
                  </a:cubicBezTo>
                  <a:lnTo>
                    <a:pt x="21491" y="149"/>
                  </a:lnTo>
                  <a:lnTo>
                    <a:pt x="18497" y="543"/>
                  </a:lnTo>
                  <a:lnTo>
                    <a:pt x="14063" y="1165"/>
                  </a:lnTo>
                  <a:lnTo>
                    <a:pt x="11442" y="1542"/>
                  </a:lnTo>
                  <a:cubicBezTo>
                    <a:pt x="10475" y="1642"/>
                    <a:pt x="9554" y="2011"/>
                    <a:pt x="8784" y="2605"/>
                  </a:cubicBezTo>
                  <a:cubicBezTo>
                    <a:pt x="8097" y="3268"/>
                    <a:pt x="7469" y="3991"/>
                    <a:pt x="6907" y="4763"/>
                  </a:cubicBezTo>
                  <a:lnTo>
                    <a:pt x="5264" y="6836"/>
                  </a:lnTo>
                  <a:lnTo>
                    <a:pt x="2494" y="10356"/>
                  </a:lnTo>
                  <a:lnTo>
                    <a:pt x="650" y="12744"/>
                  </a:lnTo>
                  <a:lnTo>
                    <a:pt x="154" y="13403"/>
                  </a:lnTo>
                  <a:cubicBezTo>
                    <a:pt x="93" y="13475"/>
                    <a:pt x="41" y="13556"/>
                    <a:pt x="0" y="13642"/>
                  </a:cubicBezTo>
                  <a:cubicBezTo>
                    <a:pt x="74" y="13582"/>
                    <a:pt x="140" y="13512"/>
                    <a:pt x="197" y="13435"/>
                  </a:cubicBezTo>
                  <a:lnTo>
                    <a:pt x="729" y="12808"/>
                  </a:lnTo>
                  <a:lnTo>
                    <a:pt x="2643" y="10474"/>
                  </a:lnTo>
                  <a:lnTo>
                    <a:pt x="5455" y="6975"/>
                  </a:lnTo>
                  <a:cubicBezTo>
                    <a:pt x="5987" y="6309"/>
                    <a:pt x="6538" y="5621"/>
                    <a:pt x="7109" y="4912"/>
                  </a:cubicBezTo>
                  <a:cubicBezTo>
                    <a:pt x="7665" y="4155"/>
                    <a:pt x="8282" y="3444"/>
                    <a:pt x="8953" y="2786"/>
                  </a:cubicBezTo>
                  <a:cubicBezTo>
                    <a:pt x="9685" y="2215"/>
                    <a:pt x="10561" y="1859"/>
                    <a:pt x="11484" y="1760"/>
                  </a:cubicBezTo>
                  <a:lnTo>
                    <a:pt x="14095" y="1366"/>
                  </a:lnTo>
                  <a:lnTo>
                    <a:pt x="18523" y="686"/>
                  </a:lnTo>
                  <a:lnTo>
                    <a:pt x="21506" y="207"/>
                  </a:lnTo>
                  <a:lnTo>
                    <a:pt x="22314" y="64"/>
                  </a:lnTo>
                  <a:cubicBezTo>
                    <a:pt x="22408" y="52"/>
                    <a:pt x="22501" y="30"/>
                    <a:pt x="22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4" name="Google Shape;5417;p108">
              <a:extLst>
                <a:ext uri="{FF2B5EF4-FFF2-40B4-BE49-F238E27FC236}">
                  <a16:creationId xmlns:a16="http://schemas.microsoft.com/office/drawing/2014/main" id="{6E05C849-9206-4E7D-8264-C3AC0FDBB930}"/>
                </a:ext>
              </a:extLst>
            </p:cNvPr>
            <p:cNvSpPr/>
            <p:nvPr/>
          </p:nvSpPr>
          <p:spPr>
            <a:xfrm>
              <a:off x="4104000" y="2369150"/>
              <a:ext cx="25175" cy="24200"/>
            </a:xfrm>
            <a:custGeom>
              <a:avLst/>
              <a:gdLst/>
              <a:ahLst/>
              <a:cxnLst/>
              <a:rect l="l" t="t" r="r" b="b"/>
              <a:pathLst>
                <a:path w="1007" h="968" extrusionOk="0">
                  <a:moveTo>
                    <a:pt x="529" y="0"/>
                  </a:moveTo>
                  <a:cubicBezTo>
                    <a:pt x="366" y="81"/>
                    <a:pt x="222" y="197"/>
                    <a:pt x="110" y="341"/>
                  </a:cubicBezTo>
                  <a:cubicBezTo>
                    <a:pt x="1" y="492"/>
                    <a:pt x="1" y="696"/>
                    <a:pt x="110" y="846"/>
                  </a:cubicBezTo>
                  <a:cubicBezTo>
                    <a:pt x="199" y="927"/>
                    <a:pt x="311" y="967"/>
                    <a:pt x="423" y="967"/>
                  </a:cubicBezTo>
                  <a:cubicBezTo>
                    <a:pt x="535" y="967"/>
                    <a:pt x="648" y="927"/>
                    <a:pt x="737" y="846"/>
                  </a:cubicBezTo>
                  <a:cubicBezTo>
                    <a:pt x="858" y="758"/>
                    <a:pt x="943" y="631"/>
                    <a:pt x="976" y="485"/>
                  </a:cubicBezTo>
                  <a:cubicBezTo>
                    <a:pt x="1007" y="337"/>
                    <a:pt x="958" y="184"/>
                    <a:pt x="848" y="81"/>
                  </a:cubicBezTo>
                  <a:cubicBezTo>
                    <a:pt x="788" y="33"/>
                    <a:pt x="716" y="10"/>
                    <a:pt x="644" y="10"/>
                  </a:cubicBezTo>
                  <a:cubicBezTo>
                    <a:pt x="571" y="10"/>
                    <a:pt x="499" y="33"/>
                    <a:pt x="439" y="81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5" name="Google Shape;5418;p108">
              <a:extLst>
                <a:ext uri="{FF2B5EF4-FFF2-40B4-BE49-F238E27FC236}">
                  <a16:creationId xmlns:a16="http://schemas.microsoft.com/office/drawing/2014/main" id="{858B458C-0AD9-44EA-9228-5FB695CBCC88}"/>
                </a:ext>
              </a:extLst>
            </p:cNvPr>
            <p:cNvSpPr/>
            <p:nvPr/>
          </p:nvSpPr>
          <p:spPr>
            <a:xfrm>
              <a:off x="1010875" y="2689475"/>
              <a:ext cx="610350" cy="1230950"/>
            </a:xfrm>
            <a:custGeom>
              <a:avLst/>
              <a:gdLst/>
              <a:ahLst/>
              <a:cxnLst/>
              <a:rect l="l" t="t" r="r" b="b"/>
              <a:pathLst>
                <a:path w="24414" h="49238" extrusionOk="0">
                  <a:moveTo>
                    <a:pt x="0" y="1"/>
                  </a:moveTo>
                  <a:lnTo>
                    <a:pt x="0" y="49237"/>
                  </a:lnTo>
                  <a:lnTo>
                    <a:pt x="24414" y="49237"/>
                  </a:lnTo>
                  <a:lnTo>
                    <a:pt x="2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6" name="Google Shape;5419;p108">
              <a:extLst>
                <a:ext uri="{FF2B5EF4-FFF2-40B4-BE49-F238E27FC236}">
                  <a16:creationId xmlns:a16="http://schemas.microsoft.com/office/drawing/2014/main" id="{BD8471DE-1DCF-4FB5-BCCC-7099DBFD24D6}"/>
                </a:ext>
              </a:extLst>
            </p:cNvPr>
            <p:cNvSpPr/>
            <p:nvPr/>
          </p:nvSpPr>
          <p:spPr>
            <a:xfrm>
              <a:off x="944000" y="2689475"/>
              <a:ext cx="191175" cy="1228150"/>
            </a:xfrm>
            <a:custGeom>
              <a:avLst/>
              <a:gdLst/>
              <a:ahLst/>
              <a:cxnLst/>
              <a:rect l="l" t="t" r="r" b="b"/>
              <a:pathLst>
                <a:path w="7647" h="49126" extrusionOk="0">
                  <a:moveTo>
                    <a:pt x="3836" y="1"/>
                  </a:moveTo>
                  <a:cubicBezTo>
                    <a:pt x="3827" y="1"/>
                    <a:pt x="3817" y="1"/>
                    <a:pt x="3808" y="1"/>
                  </a:cubicBezTo>
                  <a:cubicBezTo>
                    <a:pt x="1705" y="3"/>
                    <a:pt x="0" y="1710"/>
                    <a:pt x="0" y="3813"/>
                  </a:cubicBezTo>
                  <a:lnTo>
                    <a:pt x="0" y="45314"/>
                  </a:lnTo>
                  <a:cubicBezTo>
                    <a:pt x="0" y="47417"/>
                    <a:pt x="1705" y="49124"/>
                    <a:pt x="3808" y="49126"/>
                  </a:cubicBezTo>
                  <a:lnTo>
                    <a:pt x="3834" y="49126"/>
                  </a:lnTo>
                  <a:cubicBezTo>
                    <a:pt x="5939" y="49126"/>
                    <a:pt x="7646" y="47419"/>
                    <a:pt x="7646" y="45315"/>
                  </a:cubicBezTo>
                  <a:lnTo>
                    <a:pt x="7646" y="3813"/>
                  </a:lnTo>
                  <a:lnTo>
                    <a:pt x="7646" y="3786"/>
                  </a:lnTo>
                  <a:cubicBezTo>
                    <a:pt x="7631" y="1691"/>
                    <a:pt x="5928" y="1"/>
                    <a:pt x="3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Google Shape;5420;p108">
              <a:extLst>
                <a:ext uri="{FF2B5EF4-FFF2-40B4-BE49-F238E27FC236}">
                  <a16:creationId xmlns:a16="http://schemas.microsoft.com/office/drawing/2014/main" id="{3D3F18FD-CCBD-4C95-816F-4B653D664677}"/>
                </a:ext>
              </a:extLst>
            </p:cNvPr>
            <p:cNvSpPr/>
            <p:nvPr/>
          </p:nvSpPr>
          <p:spPr>
            <a:xfrm>
              <a:off x="1088725" y="2739050"/>
              <a:ext cx="69050" cy="1185625"/>
            </a:xfrm>
            <a:custGeom>
              <a:avLst/>
              <a:gdLst/>
              <a:ahLst/>
              <a:cxnLst/>
              <a:rect l="l" t="t" r="r" b="b"/>
              <a:pathLst>
                <a:path w="2762" h="47425" extrusionOk="0">
                  <a:moveTo>
                    <a:pt x="12" y="0"/>
                  </a:moveTo>
                  <a:cubicBezTo>
                    <a:pt x="0" y="46"/>
                    <a:pt x="0" y="94"/>
                    <a:pt x="12" y="139"/>
                  </a:cubicBezTo>
                  <a:lnTo>
                    <a:pt x="12" y="500"/>
                  </a:lnTo>
                  <a:cubicBezTo>
                    <a:pt x="28" y="830"/>
                    <a:pt x="76" y="1307"/>
                    <a:pt x="76" y="1893"/>
                  </a:cubicBezTo>
                  <a:cubicBezTo>
                    <a:pt x="145" y="3126"/>
                    <a:pt x="235" y="4875"/>
                    <a:pt x="352" y="7003"/>
                  </a:cubicBezTo>
                  <a:cubicBezTo>
                    <a:pt x="618" y="11324"/>
                    <a:pt x="970" y="17279"/>
                    <a:pt x="1374" y="23850"/>
                  </a:cubicBezTo>
                  <a:cubicBezTo>
                    <a:pt x="1777" y="30422"/>
                    <a:pt x="2161" y="36371"/>
                    <a:pt x="2437" y="40705"/>
                  </a:cubicBezTo>
                  <a:cubicBezTo>
                    <a:pt x="2579" y="42400"/>
                    <a:pt x="2399" y="44109"/>
                    <a:pt x="1905" y="45739"/>
                  </a:cubicBezTo>
                  <a:cubicBezTo>
                    <a:pt x="1693" y="46326"/>
                    <a:pt x="1422" y="46892"/>
                    <a:pt x="1096" y="47425"/>
                  </a:cubicBezTo>
                  <a:cubicBezTo>
                    <a:pt x="1127" y="47396"/>
                    <a:pt x="1155" y="47363"/>
                    <a:pt x="1176" y="47329"/>
                  </a:cubicBezTo>
                  <a:lnTo>
                    <a:pt x="1389" y="47031"/>
                  </a:lnTo>
                  <a:cubicBezTo>
                    <a:pt x="1636" y="46634"/>
                    <a:pt x="1843" y="46214"/>
                    <a:pt x="2005" y="45777"/>
                  </a:cubicBezTo>
                  <a:cubicBezTo>
                    <a:pt x="2547" y="44141"/>
                    <a:pt x="2761" y="42417"/>
                    <a:pt x="2638" y="40699"/>
                  </a:cubicBezTo>
                  <a:cubicBezTo>
                    <a:pt x="2426" y="36377"/>
                    <a:pt x="2065" y="30406"/>
                    <a:pt x="1633" y="23835"/>
                  </a:cubicBezTo>
                  <a:cubicBezTo>
                    <a:pt x="1203" y="17264"/>
                    <a:pt x="814" y="11314"/>
                    <a:pt x="528" y="6975"/>
                  </a:cubicBezTo>
                  <a:cubicBezTo>
                    <a:pt x="374" y="4839"/>
                    <a:pt x="252" y="3100"/>
                    <a:pt x="160" y="1871"/>
                  </a:cubicBezTo>
                  <a:cubicBezTo>
                    <a:pt x="113" y="1287"/>
                    <a:pt x="49" y="825"/>
                    <a:pt x="49" y="479"/>
                  </a:cubicBezTo>
                  <a:lnTo>
                    <a:pt x="12" y="124"/>
                  </a:lnTo>
                  <a:cubicBezTo>
                    <a:pt x="18" y="82"/>
                    <a:pt x="18" y="42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Google Shape;5421;p108">
              <a:extLst>
                <a:ext uri="{FF2B5EF4-FFF2-40B4-BE49-F238E27FC236}">
                  <a16:creationId xmlns:a16="http://schemas.microsoft.com/office/drawing/2014/main" id="{596F358E-9FA7-497D-A833-5D3A95F66924}"/>
                </a:ext>
              </a:extLst>
            </p:cNvPr>
            <p:cNvSpPr/>
            <p:nvPr/>
          </p:nvSpPr>
          <p:spPr>
            <a:xfrm>
              <a:off x="1566450" y="4073250"/>
              <a:ext cx="98400" cy="1178875"/>
            </a:xfrm>
            <a:custGeom>
              <a:avLst/>
              <a:gdLst/>
              <a:ahLst/>
              <a:cxnLst/>
              <a:rect l="l" t="t" r="r" b="b"/>
              <a:pathLst>
                <a:path w="3936" h="47155" extrusionOk="0">
                  <a:moveTo>
                    <a:pt x="1" y="1"/>
                  </a:moveTo>
                  <a:lnTo>
                    <a:pt x="1" y="47154"/>
                  </a:lnTo>
                  <a:lnTo>
                    <a:pt x="3935" y="47154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Google Shape;5422;p108">
              <a:extLst>
                <a:ext uri="{FF2B5EF4-FFF2-40B4-BE49-F238E27FC236}">
                  <a16:creationId xmlns:a16="http://schemas.microsoft.com/office/drawing/2014/main" id="{0A952504-8471-4038-BBDA-DEFD39F31CAB}"/>
                </a:ext>
              </a:extLst>
            </p:cNvPr>
            <p:cNvSpPr/>
            <p:nvPr/>
          </p:nvSpPr>
          <p:spPr>
            <a:xfrm>
              <a:off x="895900" y="3920550"/>
              <a:ext cx="1407200" cy="152725"/>
            </a:xfrm>
            <a:custGeom>
              <a:avLst/>
              <a:gdLst/>
              <a:ahLst/>
              <a:cxnLst/>
              <a:rect l="l" t="t" r="r" b="b"/>
              <a:pathLst>
                <a:path w="56288" h="6109" extrusionOk="0">
                  <a:moveTo>
                    <a:pt x="6115" y="0"/>
                  </a:moveTo>
                  <a:cubicBezTo>
                    <a:pt x="2740" y="0"/>
                    <a:pt x="4" y="2734"/>
                    <a:pt x="0" y="6109"/>
                  </a:cubicBezTo>
                  <a:lnTo>
                    <a:pt x="56287" y="6109"/>
                  </a:lnTo>
                  <a:cubicBezTo>
                    <a:pt x="56287" y="2735"/>
                    <a:pt x="53552" y="0"/>
                    <a:pt x="50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Google Shape;5423;p108">
              <a:extLst>
                <a:ext uri="{FF2B5EF4-FFF2-40B4-BE49-F238E27FC236}">
                  <a16:creationId xmlns:a16="http://schemas.microsoft.com/office/drawing/2014/main" id="{376A897F-860F-43D6-B635-9ED68B0C17DD}"/>
                </a:ext>
              </a:extLst>
            </p:cNvPr>
            <p:cNvSpPr/>
            <p:nvPr/>
          </p:nvSpPr>
          <p:spPr>
            <a:xfrm>
              <a:off x="1529375" y="4072275"/>
              <a:ext cx="172675" cy="8100"/>
            </a:xfrm>
            <a:custGeom>
              <a:avLst/>
              <a:gdLst/>
              <a:ahLst/>
              <a:cxnLst/>
              <a:rect l="l" t="t" r="r" b="b"/>
              <a:pathLst>
                <a:path w="6907" h="324" extrusionOk="0">
                  <a:moveTo>
                    <a:pt x="2591" y="1"/>
                  </a:moveTo>
                  <a:cubicBezTo>
                    <a:pt x="1725" y="1"/>
                    <a:pt x="860" y="54"/>
                    <a:pt x="0" y="162"/>
                  </a:cubicBezTo>
                  <a:cubicBezTo>
                    <a:pt x="859" y="269"/>
                    <a:pt x="1723" y="324"/>
                    <a:pt x="2587" y="324"/>
                  </a:cubicBezTo>
                  <a:cubicBezTo>
                    <a:pt x="2877" y="324"/>
                    <a:pt x="3166" y="318"/>
                    <a:pt x="3456" y="305"/>
                  </a:cubicBezTo>
                  <a:cubicBezTo>
                    <a:pt x="3745" y="318"/>
                    <a:pt x="4034" y="324"/>
                    <a:pt x="4323" y="324"/>
                  </a:cubicBezTo>
                  <a:cubicBezTo>
                    <a:pt x="5186" y="324"/>
                    <a:pt x="6049" y="269"/>
                    <a:pt x="6907" y="162"/>
                  </a:cubicBezTo>
                  <a:cubicBezTo>
                    <a:pt x="6048" y="54"/>
                    <a:pt x="5183" y="1"/>
                    <a:pt x="4319" y="1"/>
                  </a:cubicBezTo>
                  <a:cubicBezTo>
                    <a:pt x="4031" y="1"/>
                    <a:pt x="3743" y="7"/>
                    <a:pt x="3456" y="19"/>
                  </a:cubicBezTo>
                  <a:cubicBezTo>
                    <a:pt x="3168" y="7"/>
                    <a:pt x="2880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Google Shape;5424;p108">
              <a:extLst>
                <a:ext uri="{FF2B5EF4-FFF2-40B4-BE49-F238E27FC236}">
                  <a16:creationId xmlns:a16="http://schemas.microsoft.com/office/drawing/2014/main" id="{1B3E1B10-C48B-4E0C-8FEF-19AFDD3FDA8C}"/>
                </a:ext>
              </a:extLst>
            </p:cNvPr>
            <p:cNvSpPr/>
            <p:nvPr/>
          </p:nvSpPr>
          <p:spPr>
            <a:xfrm>
              <a:off x="1182075" y="4926400"/>
              <a:ext cx="865025" cy="432450"/>
            </a:xfrm>
            <a:custGeom>
              <a:avLst/>
              <a:gdLst/>
              <a:ahLst/>
              <a:cxnLst/>
              <a:rect l="l" t="t" r="r" b="b"/>
              <a:pathLst>
                <a:path w="34601" h="17298" extrusionOk="0">
                  <a:moveTo>
                    <a:pt x="17301" y="0"/>
                  </a:moveTo>
                  <a:cubicBezTo>
                    <a:pt x="7747" y="0"/>
                    <a:pt x="1" y="7744"/>
                    <a:pt x="0" y="17298"/>
                  </a:cubicBezTo>
                  <a:lnTo>
                    <a:pt x="531" y="17298"/>
                  </a:lnTo>
                  <a:cubicBezTo>
                    <a:pt x="531" y="8048"/>
                    <a:pt x="8029" y="550"/>
                    <a:pt x="17279" y="550"/>
                  </a:cubicBezTo>
                  <a:cubicBezTo>
                    <a:pt x="26528" y="550"/>
                    <a:pt x="34026" y="8048"/>
                    <a:pt x="34026" y="17298"/>
                  </a:cubicBezTo>
                  <a:lnTo>
                    <a:pt x="34601" y="17298"/>
                  </a:lnTo>
                  <a:cubicBezTo>
                    <a:pt x="34599" y="7745"/>
                    <a:pt x="26858" y="1"/>
                    <a:pt x="17303" y="0"/>
                  </a:cubicBezTo>
                  <a:cubicBezTo>
                    <a:pt x="17302" y="0"/>
                    <a:pt x="17301" y="0"/>
                    <a:pt x="17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Google Shape;5425;p108">
              <a:extLst>
                <a:ext uri="{FF2B5EF4-FFF2-40B4-BE49-F238E27FC236}">
                  <a16:creationId xmlns:a16="http://schemas.microsoft.com/office/drawing/2014/main" id="{B33FDC80-39F0-43E3-9D52-1B81599A9405}"/>
                </a:ext>
              </a:extLst>
            </p:cNvPr>
            <p:cNvSpPr/>
            <p:nvPr/>
          </p:nvSpPr>
          <p:spPr>
            <a:xfrm>
              <a:off x="1123025" y="5286100"/>
              <a:ext cx="129750" cy="129750"/>
            </a:xfrm>
            <a:custGeom>
              <a:avLst/>
              <a:gdLst/>
              <a:ahLst/>
              <a:cxnLst/>
              <a:rect l="l" t="t" r="r" b="b"/>
              <a:pathLst>
                <a:path w="5190" h="5190" extrusionOk="0">
                  <a:moveTo>
                    <a:pt x="2596" y="1"/>
                  </a:moveTo>
                  <a:cubicBezTo>
                    <a:pt x="1163" y="1"/>
                    <a:pt x="1" y="1163"/>
                    <a:pt x="1" y="2596"/>
                  </a:cubicBezTo>
                  <a:cubicBezTo>
                    <a:pt x="1" y="4029"/>
                    <a:pt x="1163" y="5190"/>
                    <a:pt x="2596" y="5190"/>
                  </a:cubicBezTo>
                  <a:cubicBezTo>
                    <a:pt x="4028" y="5190"/>
                    <a:pt x="5190" y="4029"/>
                    <a:pt x="5190" y="2596"/>
                  </a:cubicBezTo>
                  <a:cubicBezTo>
                    <a:pt x="5190" y="1163"/>
                    <a:pt x="4028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5426;p108">
              <a:extLst>
                <a:ext uri="{FF2B5EF4-FFF2-40B4-BE49-F238E27FC236}">
                  <a16:creationId xmlns:a16="http://schemas.microsoft.com/office/drawing/2014/main" id="{5C15947D-D5CA-4A1F-BB75-FB638C5CCD3B}"/>
                </a:ext>
              </a:extLst>
            </p:cNvPr>
            <p:cNvSpPr/>
            <p:nvPr/>
          </p:nvSpPr>
          <p:spPr>
            <a:xfrm>
              <a:off x="1971925" y="5289175"/>
              <a:ext cx="134850" cy="129750"/>
            </a:xfrm>
            <a:custGeom>
              <a:avLst/>
              <a:gdLst/>
              <a:ahLst/>
              <a:cxnLst/>
              <a:rect l="l" t="t" r="r" b="b"/>
              <a:pathLst>
                <a:path w="5394" h="5190" extrusionOk="0">
                  <a:moveTo>
                    <a:pt x="2799" y="1"/>
                  </a:moveTo>
                  <a:cubicBezTo>
                    <a:pt x="1749" y="1"/>
                    <a:pt x="804" y="633"/>
                    <a:pt x="402" y="1602"/>
                  </a:cubicBezTo>
                  <a:cubicBezTo>
                    <a:pt x="0" y="2571"/>
                    <a:pt x="223" y="3687"/>
                    <a:pt x="965" y="4429"/>
                  </a:cubicBezTo>
                  <a:cubicBezTo>
                    <a:pt x="1461" y="4926"/>
                    <a:pt x="2125" y="5190"/>
                    <a:pt x="2800" y="5190"/>
                  </a:cubicBezTo>
                  <a:cubicBezTo>
                    <a:pt x="3134" y="5190"/>
                    <a:pt x="3471" y="5125"/>
                    <a:pt x="3792" y="4992"/>
                  </a:cubicBezTo>
                  <a:cubicBezTo>
                    <a:pt x="4762" y="4590"/>
                    <a:pt x="5393" y="3645"/>
                    <a:pt x="5393" y="2595"/>
                  </a:cubicBezTo>
                  <a:cubicBezTo>
                    <a:pt x="5393" y="1162"/>
                    <a:pt x="423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5427;p108">
              <a:extLst>
                <a:ext uri="{FF2B5EF4-FFF2-40B4-BE49-F238E27FC236}">
                  <a16:creationId xmlns:a16="http://schemas.microsoft.com/office/drawing/2014/main" id="{8225264E-3694-4372-AEAD-910E1C782433}"/>
                </a:ext>
              </a:extLst>
            </p:cNvPr>
            <p:cNvSpPr/>
            <p:nvPr/>
          </p:nvSpPr>
          <p:spPr>
            <a:xfrm>
              <a:off x="1201600" y="5248500"/>
              <a:ext cx="840325" cy="7200"/>
            </a:xfrm>
            <a:custGeom>
              <a:avLst/>
              <a:gdLst/>
              <a:ahLst/>
              <a:cxnLst/>
              <a:rect l="l" t="t" r="r" b="b"/>
              <a:pathLst>
                <a:path w="33613" h="288" extrusionOk="0">
                  <a:moveTo>
                    <a:pt x="16817" y="1"/>
                  </a:moveTo>
                  <a:cubicBezTo>
                    <a:pt x="7529" y="1"/>
                    <a:pt x="0" y="65"/>
                    <a:pt x="0" y="144"/>
                  </a:cubicBezTo>
                  <a:cubicBezTo>
                    <a:pt x="0" y="224"/>
                    <a:pt x="7507" y="288"/>
                    <a:pt x="16796" y="288"/>
                  </a:cubicBezTo>
                  <a:cubicBezTo>
                    <a:pt x="26084" y="288"/>
                    <a:pt x="33612" y="224"/>
                    <a:pt x="33612" y="144"/>
                  </a:cubicBezTo>
                  <a:cubicBezTo>
                    <a:pt x="33612" y="65"/>
                    <a:pt x="26105" y="1"/>
                    <a:pt x="16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5428;p108">
              <a:extLst>
                <a:ext uri="{FF2B5EF4-FFF2-40B4-BE49-F238E27FC236}">
                  <a16:creationId xmlns:a16="http://schemas.microsoft.com/office/drawing/2014/main" id="{FD11AC70-A8BD-4E66-A26D-49930E73C35E}"/>
                </a:ext>
              </a:extLst>
            </p:cNvPr>
            <p:cNvSpPr/>
            <p:nvPr/>
          </p:nvSpPr>
          <p:spPr>
            <a:xfrm>
              <a:off x="935625" y="3916400"/>
              <a:ext cx="528250" cy="53150"/>
            </a:xfrm>
            <a:custGeom>
              <a:avLst/>
              <a:gdLst/>
              <a:ahLst/>
              <a:cxnLst/>
              <a:rect l="l" t="t" r="r" b="b"/>
              <a:pathLst>
                <a:path w="21130" h="2126" extrusionOk="0">
                  <a:moveTo>
                    <a:pt x="15771" y="1"/>
                  </a:moveTo>
                  <a:cubicBezTo>
                    <a:pt x="14169" y="1"/>
                    <a:pt x="12302" y="12"/>
                    <a:pt x="10310" y="12"/>
                  </a:cubicBezTo>
                  <a:cubicBezTo>
                    <a:pt x="8821" y="23"/>
                    <a:pt x="7391" y="28"/>
                    <a:pt x="6104" y="60"/>
                  </a:cubicBezTo>
                  <a:cubicBezTo>
                    <a:pt x="6024" y="58"/>
                    <a:pt x="5943" y="57"/>
                    <a:pt x="5863" y="57"/>
                  </a:cubicBezTo>
                  <a:cubicBezTo>
                    <a:pt x="4788" y="57"/>
                    <a:pt x="3716" y="182"/>
                    <a:pt x="2670" y="432"/>
                  </a:cubicBezTo>
                  <a:cubicBezTo>
                    <a:pt x="1912" y="632"/>
                    <a:pt x="1205" y="995"/>
                    <a:pt x="602" y="1496"/>
                  </a:cubicBezTo>
                  <a:cubicBezTo>
                    <a:pt x="441" y="1632"/>
                    <a:pt x="292" y="1781"/>
                    <a:pt x="155" y="1943"/>
                  </a:cubicBezTo>
                  <a:cubicBezTo>
                    <a:pt x="59" y="2054"/>
                    <a:pt x="0" y="2092"/>
                    <a:pt x="21" y="2123"/>
                  </a:cubicBezTo>
                  <a:cubicBezTo>
                    <a:pt x="23" y="2124"/>
                    <a:pt x="25" y="2125"/>
                    <a:pt x="27" y="2125"/>
                  </a:cubicBezTo>
                  <a:cubicBezTo>
                    <a:pt x="67" y="2125"/>
                    <a:pt x="265" y="1896"/>
                    <a:pt x="671" y="1591"/>
                  </a:cubicBezTo>
                  <a:cubicBezTo>
                    <a:pt x="1281" y="1130"/>
                    <a:pt x="1980" y="798"/>
                    <a:pt x="2723" y="613"/>
                  </a:cubicBezTo>
                  <a:cubicBezTo>
                    <a:pt x="3694" y="407"/>
                    <a:pt x="4684" y="304"/>
                    <a:pt x="5676" y="304"/>
                  </a:cubicBezTo>
                  <a:cubicBezTo>
                    <a:pt x="5821" y="304"/>
                    <a:pt x="5965" y="306"/>
                    <a:pt x="6110" y="311"/>
                  </a:cubicBezTo>
                  <a:lnTo>
                    <a:pt x="10320" y="279"/>
                  </a:lnTo>
                  <a:cubicBezTo>
                    <a:pt x="13303" y="257"/>
                    <a:pt x="16004" y="225"/>
                    <a:pt x="17960" y="183"/>
                  </a:cubicBezTo>
                  <a:lnTo>
                    <a:pt x="20278" y="124"/>
                  </a:lnTo>
                  <a:cubicBezTo>
                    <a:pt x="20287" y="124"/>
                    <a:pt x="20295" y="124"/>
                    <a:pt x="20303" y="124"/>
                  </a:cubicBezTo>
                  <a:cubicBezTo>
                    <a:pt x="20579" y="124"/>
                    <a:pt x="20855" y="105"/>
                    <a:pt x="21129" y="65"/>
                  </a:cubicBezTo>
                  <a:cubicBezTo>
                    <a:pt x="20937" y="42"/>
                    <a:pt x="20745" y="30"/>
                    <a:pt x="20552" y="30"/>
                  </a:cubicBezTo>
                  <a:cubicBezTo>
                    <a:pt x="20461" y="30"/>
                    <a:pt x="20369" y="33"/>
                    <a:pt x="20278" y="38"/>
                  </a:cubicBezTo>
                  <a:lnTo>
                    <a:pt x="17960" y="12"/>
                  </a:lnTo>
                  <a:cubicBezTo>
                    <a:pt x="17308" y="3"/>
                    <a:pt x="16573" y="1"/>
                    <a:pt x="15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5429;p108">
              <a:extLst>
                <a:ext uri="{FF2B5EF4-FFF2-40B4-BE49-F238E27FC236}">
                  <a16:creationId xmlns:a16="http://schemas.microsoft.com/office/drawing/2014/main" id="{612B7F5D-269F-4CBF-AA5E-FEBCADD18DA7}"/>
                </a:ext>
              </a:extLst>
            </p:cNvPr>
            <p:cNvSpPr/>
            <p:nvPr/>
          </p:nvSpPr>
          <p:spPr>
            <a:xfrm>
              <a:off x="1289425" y="1786525"/>
              <a:ext cx="387350" cy="844075"/>
            </a:xfrm>
            <a:custGeom>
              <a:avLst/>
              <a:gdLst/>
              <a:ahLst/>
              <a:cxnLst/>
              <a:rect l="l" t="t" r="r" b="b"/>
              <a:pathLst>
                <a:path w="15494" h="33763" extrusionOk="0">
                  <a:moveTo>
                    <a:pt x="8804" y="1"/>
                  </a:moveTo>
                  <a:cubicBezTo>
                    <a:pt x="5948" y="1"/>
                    <a:pt x="3104" y="836"/>
                    <a:pt x="650" y="2481"/>
                  </a:cubicBezTo>
                  <a:lnTo>
                    <a:pt x="1" y="2911"/>
                  </a:lnTo>
                  <a:lnTo>
                    <a:pt x="208" y="23055"/>
                  </a:lnTo>
                  <a:cubicBezTo>
                    <a:pt x="209" y="25884"/>
                    <a:pt x="2431" y="33763"/>
                    <a:pt x="5318" y="33763"/>
                  </a:cubicBezTo>
                  <a:cubicBezTo>
                    <a:pt x="8247" y="33763"/>
                    <a:pt x="10678" y="31849"/>
                    <a:pt x="10719" y="22950"/>
                  </a:cubicBezTo>
                  <a:cubicBezTo>
                    <a:pt x="10719" y="21157"/>
                    <a:pt x="10667" y="19605"/>
                    <a:pt x="10667" y="19605"/>
                  </a:cubicBezTo>
                  <a:cubicBezTo>
                    <a:pt x="10667" y="19605"/>
                    <a:pt x="14920" y="19223"/>
                    <a:pt x="15207" y="15124"/>
                  </a:cubicBezTo>
                  <a:cubicBezTo>
                    <a:pt x="15494" y="11025"/>
                    <a:pt x="15282" y="1513"/>
                    <a:pt x="15282" y="1513"/>
                  </a:cubicBezTo>
                  <a:cubicBezTo>
                    <a:pt x="13231" y="501"/>
                    <a:pt x="11014" y="1"/>
                    <a:pt x="880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Google Shape;5430;p108">
              <a:extLst>
                <a:ext uri="{FF2B5EF4-FFF2-40B4-BE49-F238E27FC236}">
                  <a16:creationId xmlns:a16="http://schemas.microsoft.com/office/drawing/2014/main" id="{344EDEEC-9F8D-4704-905A-0C84A1093382}"/>
                </a:ext>
              </a:extLst>
            </p:cNvPr>
            <p:cNvSpPr/>
            <p:nvPr/>
          </p:nvSpPr>
          <p:spPr>
            <a:xfrm>
              <a:off x="1422375" y="2228925"/>
              <a:ext cx="134000" cy="72950"/>
            </a:xfrm>
            <a:custGeom>
              <a:avLst/>
              <a:gdLst/>
              <a:ahLst/>
              <a:cxnLst/>
              <a:rect l="l" t="t" r="r" b="b"/>
              <a:pathLst>
                <a:path w="5360" h="2918" extrusionOk="0">
                  <a:moveTo>
                    <a:pt x="0" y="0"/>
                  </a:moveTo>
                  <a:cubicBezTo>
                    <a:pt x="0" y="1"/>
                    <a:pt x="1060" y="2918"/>
                    <a:pt x="5083" y="2918"/>
                  </a:cubicBezTo>
                  <a:cubicBezTo>
                    <a:pt x="5160" y="2918"/>
                    <a:pt x="5238" y="2917"/>
                    <a:pt x="5317" y="2914"/>
                  </a:cubicBezTo>
                  <a:lnTo>
                    <a:pt x="5360" y="1850"/>
                  </a:lnTo>
                  <a:cubicBezTo>
                    <a:pt x="3431" y="1772"/>
                    <a:pt x="1567" y="1129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5431;p108">
              <a:extLst>
                <a:ext uri="{FF2B5EF4-FFF2-40B4-BE49-F238E27FC236}">
                  <a16:creationId xmlns:a16="http://schemas.microsoft.com/office/drawing/2014/main" id="{548B7BAC-BFD1-4825-A738-C19B57F3B77B}"/>
                </a:ext>
              </a:extLst>
            </p:cNvPr>
            <p:cNvSpPr/>
            <p:nvPr/>
          </p:nvSpPr>
          <p:spPr>
            <a:xfrm>
              <a:off x="1617100" y="1976250"/>
              <a:ext cx="29350" cy="27975"/>
            </a:xfrm>
            <a:custGeom>
              <a:avLst/>
              <a:gdLst/>
              <a:ahLst/>
              <a:cxnLst/>
              <a:rect l="l" t="t" r="r" b="b"/>
              <a:pathLst>
                <a:path w="1174" h="1119" extrusionOk="0">
                  <a:moveTo>
                    <a:pt x="639" y="1"/>
                  </a:moveTo>
                  <a:cubicBezTo>
                    <a:pt x="614" y="1"/>
                    <a:pt x="589" y="3"/>
                    <a:pt x="563" y="6"/>
                  </a:cubicBezTo>
                  <a:cubicBezTo>
                    <a:pt x="250" y="15"/>
                    <a:pt x="0" y="272"/>
                    <a:pt x="0" y="586"/>
                  </a:cubicBezTo>
                  <a:cubicBezTo>
                    <a:pt x="1" y="594"/>
                    <a:pt x="3" y="601"/>
                    <a:pt x="3" y="609"/>
                  </a:cubicBezTo>
                  <a:cubicBezTo>
                    <a:pt x="27" y="900"/>
                    <a:pt x="271" y="1119"/>
                    <a:pt x="557" y="1119"/>
                  </a:cubicBezTo>
                  <a:cubicBezTo>
                    <a:pt x="574" y="1119"/>
                    <a:pt x="590" y="1118"/>
                    <a:pt x="607" y="1117"/>
                  </a:cubicBezTo>
                  <a:cubicBezTo>
                    <a:pt x="920" y="1108"/>
                    <a:pt x="1170" y="851"/>
                    <a:pt x="1170" y="537"/>
                  </a:cubicBezTo>
                  <a:cubicBezTo>
                    <a:pt x="1173" y="238"/>
                    <a:pt x="929" y="1"/>
                    <a:pt x="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5432;p108">
              <a:extLst>
                <a:ext uri="{FF2B5EF4-FFF2-40B4-BE49-F238E27FC236}">
                  <a16:creationId xmlns:a16="http://schemas.microsoft.com/office/drawing/2014/main" id="{7D349BB4-0045-4E34-B69A-D02F08C7FA74}"/>
                </a:ext>
              </a:extLst>
            </p:cNvPr>
            <p:cNvSpPr/>
            <p:nvPr/>
          </p:nvSpPr>
          <p:spPr>
            <a:xfrm>
              <a:off x="1590250" y="1958325"/>
              <a:ext cx="60225" cy="15450"/>
            </a:xfrm>
            <a:custGeom>
              <a:avLst/>
              <a:gdLst/>
              <a:ahLst/>
              <a:cxnLst/>
              <a:rect l="l" t="t" r="r" b="b"/>
              <a:pathLst>
                <a:path w="2409" h="618" extrusionOk="0">
                  <a:moveTo>
                    <a:pt x="1228" y="0"/>
                  </a:moveTo>
                  <a:cubicBezTo>
                    <a:pt x="898" y="0"/>
                    <a:pt x="576" y="97"/>
                    <a:pt x="303" y="281"/>
                  </a:cubicBezTo>
                  <a:cubicBezTo>
                    <a:pt x="101" y="426"/>
                    <a:pt x="1" y="521"/>
                    <a:pt x="63" y="595"/>
                  </a:cubicBezTo>
                  <a:cubicBezTo>
                    <a:pt x="70" y="603"/>
                    <a:pt x="82" y="607"/>
                    <a:pt x="99" y="607"/>
                  </a:cubicBezTo>
                  <a:cubicBezTo>
                    <a:pt x="234" y="607"/>
                    <a:pt x="674" y="366"/>
                    <a:pt x="1223" y="362"/>
                  </a:cubicBezTo>
                  <a:cubicBezTo>
                    <a:pt x="1229" y="362"/>
                    <a:pt x="1235" y="362"/>
                    <a:pt x="1240" y="362"/>
                  </a:cubicBezTo>
                  <a:cubicBezTo>
                    <a:pt x="1785" y="362"/>
                    <a:pt x="2206" y="617"/>
                    <a:pt x="2338" y="617"/>
                  </a:cubicBezTo>
                  <a:cubicBezTo>
                    <a:pt x="2353" y="617"/>
                    <a:pt x="2365" y="614"/>
                    <a:pt x="2372" y="606"/>
                  </a:cubicBezTo>
                  <a:cubicBezTo>
                    <a:pt x="2408" y="574"/>
                    <a:pt x="2344" y="435"/>
                    <a:pt x="2148" y="292"/>
                  </a:cubicBezTo>
                  <a:cubicBezTo>
                    <a:pt x="1880" y="103"/>
                    <a:pt x="1561" y="2"/>
                    <a:pt x="1234" y="0"/>
                  </a:cubicBezTo>
                  <a:cubicBezTo>
                    <a:pt x="1232" y="0"/>
                    <a:pt x="1230" y="0"/>
                    <a:pt x="1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5433;p108">
              <a:extLst>
                <a:ext uri="{FF2B5EF4-FFF2-40B4-BE49-F238E27FC236}">
                  <a16:creationId xmlns:a16="http://schemas.microsoft.com/office/drawing/2014/main" id="{3049C2DB-3C92-4038-8BDE-1C0F4F2CD680}"/>
                </a:ext>
              </a:extLst>
            </p:cNvPr>
            <p:cNvSpPr/>
            <p:nvPr/>
          </p:nvSpPr>
          <p:spPr>
            <a:xfrm>
              <a:off x="1462450" y="1979925"/>
              <a:ext cx="29325" cy="28000"/>
            </a:xfrm>
            <a:custGeom>
              <a:avLst/>
              <a:gdLst/>
              <a:ahLst/>
              <a:cxnLst/>
              <a:rect l="l" t="t" r="r" b="b"/>
              <a:pathLst>
                <a:path w="1173" h="1120" extrusionOk="0">
                  <a:moveTo>
                    <a:pt x="617" y="0"/>
                  </a:moveTo>
                  <a:cubicBezTo>
                    <a:pt x="600" y="0"/>
                    <a:pt x="584" y="1"/>
                    <a:pt x="567" y="3"/>
                  </a:cubicBezTo>
                  <a:cubicBezTo>
                    <a:pt x="253" y="11"/>
                    <a:pt x="4" y="268"/>
                    <a:pt x="4" y="582"/>
                  </a:cubicBezTo>
                  <a:cubicBezTo>
                    <a:pt x="1" y="881"/>
                    <a:pt x="244" y="1119"/>
                    <a:pt x="535" y="1119"/>
                  </a:cubicBezTo>
                  <a:cubicBezTo>
                    <a:pt x="559" y="1119"/>
                    <a:pt x="584" y="1118"/>
                    <a:pt x="609" y="1114"/>
                  </a:cubicBezTo>
                  <a:cubicBezTo>
                    <a:pt x="923" y="1105"/>
                    <a:pt x="1172" y="848"/>
                    <a:pt x="1172" y="535"/>
                  </a:cubicBezTo>
                  <a:cubicBezTo>
                    <a:pt x="1172" y="526"/>
                    <a:pt x="1172" y="518"/>
                    <a:pt x="1171" y="510"/>
                  </a:cubicBezTo>
                  <a:cubicBezTo>
                    <a:pt x="1146" y="220"/>
                    <a:pt x="903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5434;p108">
              <a:extLst>
                <a:ext uri="{FF2B5EF4-FFF2-40B4-BE49-F238E27FC236}">
                  <a16:creationId xmlns:a16="http://schemas.microsoft.com/office/drawing/2014/main" id="{CFF5392F-1EC4-44B8-A729-53938C8EF6F0}"/>
                </a:ext>
              </a:extLst>
            </p:cNvPr>
            <p:cNvSpPr/>
            <p:nvPr/>
          </p:nvSpPr>
          <p:spPr>
            <a:xfrm>
              <a:off x="1434475" y="1961250"/>
              <a:ext cx="60875" cy="15450"/>
            </a:xfrm>
            <a:custGeom>
              <a:avLst/>
              <a:gdLst/>
              <a:ahLst/>
              <a:cxnLst/>
              <a:rect l="l" t="t" r="r" b="b"/>
              <a:pathLst>
                <a:path w="2435" h="618" extrusionOk="0">
                  <a:moveTo>
                    <a:pt x="1232" y="1"/>
                  </a:moveTo>
                  <a:cubicBezTo>
                    <a:pt x="905" y="1"/>
                    <a:pt x="585" y="98"/>
                    <a:pt x="314" y="282"/>
                  </a:cubicBezTo>
                  <a:cubicBezTo>
                    <a:pt x="112" y="425"/>
                    <a:pt x="1" y="521"/>
                    <a:pt x="69" y="596"/>
                  </a:cubicBezTo>
                  <a:cubicBezTo>
                    <a:pt x="77" y="603"/>
                    <a:pt x="89" y="607"/>
                    <a:pt x="105" y="607"/>
                  </a:cubicBezTo>
                  <a:cubicBezTo>
                    <a:pt x="241" y="607"/>
                    <a:pt x="682" y="356"/>
                    <a:pt x="1233" y="356"/>
                  </a:cubicBezTo>
                  <a:cubicBezTo>
                    <a:pt x="1787" y="356"/>
                    <a:pt x="2212" y="617"/>
                    <a:pt x="2347" y="617"/>
                  </a:cubicBezTo>
                  <a:cubicBezTo>
                    <a:pt x="2362" y="617"/>
                    <a:pt x="2374" y="614"/>
                    <a:pt x="2381" y="606"/>
                  </a:cubicBezTo>
                  <a:cubicBezTo>
                    <a:pt x="2435" y="568"/>
                    <a:pt x="2381" y="436"/>
                    <a:pt x="2159" y="287"/>
                  </a:cubicBezTo>
                  <a:cubicBezTo>
                    <a:pt x="1892" y="101"/>
                    <a:pt x="1575" y="1"/>
                    <a:pt x="1249" y="1"/>
                  </a:cubicBezTo>
                  <a:cubicBezTo>
                    <a:pt x="1248" y="1"/>
                    <a:pt x="1246" y="1"/>
                    <a:pt x="1244" y="1"/>
                  </a:cubicBezTo>
                  <a:cubicBezTo>
                    <a:pt x="1240" y="1"/>
                    <a:pt x="1236" y="1"/>
                    <a:pt x="1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5435;p108">
              <a:extLst>
                <a:ext uri="{FF2B5EF4-FFF2-40B4-BE49-F238E27FC236}">
                  <a16:creationId xmlns:a16="http://schemas.microsoft.com/office/drawing/2014/main" id="{B7ED5014-52F1-49DD-B435-1E60327A836E}"/>
                </a:ext>
              </a:extLst>
            </p:cNvPr>
            <p:cNvSpPr/>
            <p:nvPr/>
          </p:nvSpPr>
          <p:spPr>
            <a:xfrm>
              <a:off x="1544650" y="1962175"/>
              <a:ext cx="47850" cy="129675"/>
            </a:xfrm>
            <a:custGeom>
              <a:avLst/>
              <a:gdLst/>
              <a:ahLst/>
              <a:cxnLst/>
              <a:rect l="l" t="t" r="r" b="b"/>
              <a:pathLst>
                <a:path w="1914" h="5187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1076"/>
                    <a:pt x="623" y="2130"/>
                    <a:pt x="1064" y="3148"/>
                  </a:cubicBezTo>
                  <a:cubicBezTo>
                    <a:pt x="1230" y="3567"/>
                    <a:pt x="1388" y="3967"/>
                    <a:pt x="1542" y="4349"/>
                  </a:cubicBezTo>
                  <a:cubicBezTo>
                    <a:pt x="1623" y="4490"/>
                    <a:pt x="1661" y="4654"/>
                    <a:pt x="1649" y="4816"/>
                  </a:cubicBezTo>
                  <a:cubicBezTo>
                    <a:pt x="1622" y="4929"/>
                    <a:pt x="1468" y="4976"/>
                    <a:pt x="1308" y="4976"/>
                  </a:cubicBezTo>
                  <a:cubicBezTo>
                    <a:pt x="959" y="4993"/>
                    <a:pt x="615" y="5053"/>
                    <a:pt x="283" y="5158"/>
                  </a:cubicBezTo>
                  <a:cubicBezTo>
                    <a:pt x="449" y="5177"/>
                    <a:pt x="617" y="5187"/>
                    <a:pt x="785" y="5187"/>
                  </a:cubicBezTo>
                  <a:cubicBezTo>
                    <a:pt x="965" y="5187"/>
                    <a:pt x="1145" y="5176"/>
                    <a:pt x="1323" y="5153"/>
                  </a:cubicBezTo>
                  <a:cubicBezTo>
                    <a:pt x="1330" y="5153"/>
                    <a:pt x="1338" y="5153"/>
                    <a:pt x="1345" y="5153"/>
                  </a:cubicBezTo>
                  <a:cubicBezTo>
                    <a:pt x="1431" y="5153"/>
                    <a:pt x="1517" y="5140"/>
                    <a:pt x="1601" y="5115"/>
                  </a:cubicBezTo>
                  <a:cubicBezTo>
                    <a:pt x="1719" y="5084"/>
                    <a:pt x="1817" y="5000"/>
                    <a:pt x="1867" y="4886"/>
                  </a:cubicBezTo>
                  <a:cubicBezTo>
                    <a:pt x="1913" y="4677"/>
                    <a:pt x="1884" y="4455"/>
                    <a:pt x="1782" y="4264"/>
                  </a:cubicBezTo>
                  <a:lnTo>
                    <a:pt x="1324" y="3058"/>
                  </a:lnTo>
                  <a:cubicBezTo>
                    <a:pt x="967" y="2004"/>
                    <a:pt x="523" y="98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Google Shape;5436;p108">
              <a:extLst>
                <a:ext uri="{FF2B5EF4-FFF2-40B4-BE49-F238E27FC236}">
                  <a16:creationId xmlns:a16="http://schemas.microsoft.com/office/drawing/2014/main" id="{BA35A7E5-7384-4394-8307-91B3C77823C3}"/>
                </a:ext>
              </a:extLst>
            </p:cNvPr>
            <p:cNvSpPr/>
            <p:nvPr/>
          </p:nvSpPr>
          <p:spPr>
            <a:xfrm>
              <a:off x="1502125" y="2101700"/>
              <a:ext cx="53575" cy="44575"/>
            </a:xfrm>
            <a:custGeom>
              <a:avLst/>
              <a:gdLst/>
              <a:ahLst/>
              <a:cxnLst/>
              <a:rect l="l" t="t" r="r" b="b"/>
              <a:pathLst>
                <a:path w="2143" h="1783" extrusionOk="0">
                  <a:moveTo>
                    <a:pt x="120" y="1"/>
                  </a:moveTo>
                  <a:cubicBezTo>
                    <a:pt x="77" y="1"/>
                    <a:pt x="1" y="171"/>
                    <a:pt x="32" y="448"/>
                  </a:cubicBezTo>
                  <a:cubicBezTo>
                    <a:pt x="78" y="824"/>
                    <a:pt x="269" y="1167"/>
                    <a:pt x="564" y="1405"/>
                  </a:cubicBezTo>
                  <a:cubicBezTo>
                    <a:pt x="872" y="1649"/>
                    <a:pt x="1251" y="1782"/>
                    <a:pt x="1643" y="1782"/>
                  </a:cubicBezTo>
                  <a:cubicBezTo>
                    <a:pt x="1650" y="1782"/>
                    <a:pt x="1657" y="1782"/>
                    <a:pt x="1664" y="1782"/>
                  </a:cubicBezTo>
                  <a:cubicBezTo>
                    <a:pt x="1972" y="1772"/>
                    <a:pt x="2143" y="1730"/>
                    <a:pt x="2138" y="1639"/>
                  </a:cubicBezTo>
                  <a:cubicBezTo>
                    <a:pt x="2132" y="1549"/>
                    <a:pt x="1398" y="1623"/>
                    <a:pt x="814" y="1144"/>
                  </a:cubicBezTo>
                  <a:cubicBezTo>
                    <a:pt x="229" y="666"/>
                    <a:pt x="229" y="1"/>
                    <a:pt x="122" y="1"/>
                  </a:cubicBezTo>
                  <a:cubicBezTo>
                    <a:pt x="122" y="1"/>
                    <a:pt x="121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Google Shape;5437;p108">
              <a:extLst>
                <a:ext uri="{FF2B5EF4-FFF2-40B4-BE49-F238E27FC236}">
                  <a16:creationId xmlns:a16="http://schemas.microsoft.com/office/drawing/2014/main" id="{F0B5BF27-8FDB-4A07-8642-35E2D35B3090}"/>
                </a:ext>
              </a:extLst>
            </p:cNvPr>
            <p:cNvSpPr/>
            <p:nvPr/>
          </p:nvSpPr>
          <p:spPr>
            <a:xfrm>
              <a:off x="1424075" y="1904125"/>
              <a:ext cx="75125" cy="20750"/>
            </a:xfrm>
            <a:custGeom>
              <a:avLst/>
              <a:gdLst/>
              <a:ahLst/>
              <a:cxnLst/>
              <a:rect l="l" t="t" r="r" b="b"/>
              <a:pathLst>
                <a:path w="3005" h="830" extrusionOk="0">
                  <a:moveTo>
                    <a:pt x="1744" y="1"/>
                  </a:moveTo>
                  <a:cubicBezTo>
                    <a:pt x="1277" y="1"/>
                    <a:pt x="812" y="130"/>
                    <a:pt x="405" y="381"/>
                  </a:cubicBezTo>
                  <a:cubicBezTo>
                    <a:pt x="165" y="547"/>
                    <a:pt x="1" y="627"/>
                    <a:pt x="103" y="775"/>
                  </a:cubicBezTo>
                  <a:cubicBezTo>
                    <a:pt x="129" y="814"/>
                    <a:pt x="191" y="829"/>
                    <a:pt x="280" y="829"/>
                  </a:cubicBezTo>
                  <a:cubicBezTo>
                    <a:pt x="530" y="829"/>
                    <a:pt x="999" y="708"/>
                    <a:pt x="1542" y="642"/>
                  </a:cubicBezTo>
                  <a:cubicBezTo>
                    <a:pt x="2282" y="552"/>
                    <a:pt x="2915" y="631"/>
                    <a:pt x="2979" y="467"/>
                  </a:cubicBezTo>
                  <a:cubicBezTo>
                    <a:pt x="3005" y="387"/>
                    <a:pt x="2867" y="255"/>
                    <a:pt x="2596" y="148"/>
                  </a:cubicBezTo>
                  <a:cubicBezTo>
                    <a:pt x="2319" y="49"/>
                    <a:pt x="2031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5438;p108">
              <a:extLst>
                <a:ext uri="{FF2B5EF4-FFF2-40B4-BE49-F238E27FC236}">
                  <a16:creationId xmlns:a16="http://schemas.microsoft.com/office/drawing/2014/main" id="{8A40BE76-7B7D-4753-8DDD-7FEEA35A37DF}"/>
                </a:ext>
              </a:extLst>
            </p:cNvPr>
            <p:cNvSpPr/>
            <p:nvPr/>
          </p:nvSpPr>
          <p:spPr>
            <a:xfrm>
              <a:off x="1589450" y="1913025"/>
              <a:ext cx="55575" cy="17250"/>
            </a:xfrm>
            <a:custGeom>
              <a:avLst/>
              <a:gdLst/>
              <a:ahLst/>
              <a:cxnLst/>
              <a:rect l="l" t="t" r="r" b="b"/>
              <a:pathLst>
                <a:path w="2223" h="690" extrusionOk="0">
                  <a:moveTo>
                    <a:pt x="1087" y="0"/>
                  </a:moveTo>
                  <a:cubicBezTo>
                    <a:pt x="804" y="0"/>
                    <a:pt x="519" y="76"/>
                    <a:pt x="266" y="228"/>
                  </a:cubicBezTo>
                  <a:cubicBezTo>
                    <a:pt x="48" y="361"/>
                    <a:pt x="1" y="504"/>
                    <a:pt x="48" y="573"/>
                  </a:cubicBezTo>
                  <a:cubicBezTo>
                    <a:pt x="90" y="638"/>
                    <a:pt x="197" y="657"/>
                    <a:pt x="349" y="657"/>
                  </a:cubicBezTo>
                  <a:cubicBezTo>
                    <a:pt x="544" y="657"/>
                    <a:pt x="812" y="626"/>
                    <a:pt x="1111" y="626"/>
                  </a:cubicBezTo>
                  <a:cubicBezTo>
                    <a:pt x="1466" y="626"/>
                    <a:pt x="1770" y="690"/>
                    <a:pt x="1967" y="690"/>
                  </a:cubicBezTo>
                  <a:cubicBezTo>
                    <a:pt x="2066" y="690"/>
                    <a:pt x="2138" y="674"/>
                    <a:pt x="2175" y="626"/>
                  </a:cubicBezTo>
                  <a:cubicBezTo>
                    <a:pt x="2222" y="557"/>
                    <a:pt x="2164" y="414"/>
                    <a:pt x="1989" y="280"/>
                  </a:cubicBezTo>
                  <a:cubicBezTo>
                    <a:pt x="1718" y="94"/>
                    <a:pt x="1403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6" name="Google Shape;5439;p108">
              <a:extLst>
                <a:ext uri="{FF2B5EF4-FFF2-40B4-BE49-F238E27FC236}">
                  <a16:creationId xmlns:a16="http://schemas.microsoft.com/office/drawing/2014/main" id="{060D726B-7B2D-4A89-8C19-76FBA8B730BB}"/>
                </a:ext>
              </a:extLst>
            </p:cNvPr>
            <p:cNvSpPr/>
            <p:nvPr/>
          </p:nvSpPr>
          <p:spPr>
            <a:xfrm>
              <a:off x="1247450" y="1672450"/>
              <a:ext cx="428850" cy="367425"/>
            </a:xfrm>
            <a:custGeom>
              <a:avLst/>
              <a:gdLst/>
              <a:ahLst/>
              <a:cxnLst/>
              <a:rect l="l" t="t" r="r" b="b"/>
              <a:pathLst>
                <a:path w="17154" h="14697" extrusionOk="0">
                  <a:moveTo>
                    <a:pt x="12221" y="1"/>
                  </a:moveTo>
                  <a:cubicBezTo>
                    <a:pt x="12141" y="1"/>
                    <a:pt x="12060" y="5"/>
                    <a:pt x="11979" y="14"/>
                  </a:cubicBezTo>
                  <a:cubicBezTo>
                    <a:pt x="11032" y="14"/>
                    <a:pt x="8789" y="774"/>
                    <a:pt x="7104" y="1412"/>
                  </a:cubicBezTo>
                  <a:lnTo>
                    <a:pt x="6779" y="1471"/>
                  </a:lnTo>
                  <a:cubicBezTo>
                    <a:pt x="5364" y="1711"/>
                    <a:pt x="4027" y="2288"/>
                    <a:pt x="2883" y="3152"/>
                  </a:cubicBezTo>
                  <a:cubicBezTo>
                    <a:pt x="1654" y="4310"/>
                    <a:pt x="804" y="5814"/>
                    <a:pt x="447" y="7463"/>
                  </a:cubicBezTo>
                  <a:cubicBezTo>
                    <a:pt x="11" y="9090"/>
                    <a:pt x="1" y="10803"/>
                    <a:pt x="336" y="13572"/>
                  </a:cubicBezTo>
                  <a:cubicBezTo>
                    <a:pt x="756" y="13214"/>
                    <a:pt x="1960" y="12423"/>
                    <a:pt x="2576" y="12423"/>
                  </a:cubicBezTo>
                  <a:cubicBezTo>
                    <a:pt x="2738" y="12423"/>
                    <a:pt x="2859" y="12478"/>
                    <a:pt x="2915" y="12610"/>
                  </a:cubicBezTo>
                  <a:cubicBezTo>
                    <a:pt x="3020" y="12983"/>
                    <a:pt x="3066" y="13371"/>
                    <a:pt x="3052" y="13758"/>
                  </a:cubicBezTo>
                  <a:cubicBezTo>
                    <a:pt x="3043" y="14156"/>
                    <a:pt x="3274" y="14520"/>
                    <a:pt x="3637" y="14682"/>
                  </a:cubicBezTo>
                  <a:cubicBezTo>
                    <a:pt x="3687" y="14692"/>
                    <a:pt x="3736" y="14697"/>
                    <a:pt x="3785" y="14697"/>
                  </a:cubicBezTo>
                  <a:cubicBezTo>
                    <a:pt x="4050" y="14697"/>
                    <a:pt x="4303" y="14559"/>
                    <a:pt x="4446" y="14327"/>
                  </a:cubicBezTo>
                  <a:cubicBezTo>
                    <a:pt x="4609" y="14058"/>
                    <a:pt x="4699" y="13750"/>
                    <a:pt x="4705" y="13435"/>
                  </a:cubicBezTo>
                  <a:cubicBezTo>
                    <a:pt x="4807" y="12158"/>
                    <a:pt x="4487" y="10867"/>
                    <a:pt x="4705" y="9601"/>
                  </a:cubicBezTo>
                  <a:cubicBezTo>
                    <a:pt x="5076" y="7286"/>
                    <a:pt x="7075" y="5638"/>
                    <a:pt x="9346" y="5638"/>
                  </a:cubicBezTo>
                  <a:cubicBezTo>
                    <a:pt x="9593" y="5638"/>
                    <a:pt x="9843" y="5657"/>
                    <a:pt x="10095" y="5697"/>
                  </a:cubicBezTo>
                  <a:cubicBezTo>
                    <a:pt x="10156" y="5707"/>
                    <a:pt x="10217" y="5718"/>
                    <a:pt x="10277" y="5731"/>
                  </a:cubicBezTo>
                  <a:cubicBezTo>
                    <a:pt x="11009" y="5878"/>
                    <a:pt x="11721" y="6200"/>
                    <a:pt x="12461" y="6200"/>
                  </a:cubicBezTo>
                  <a:cubicBezTo>
                    <a:pt x="12495" y="6200"/>
                    <a:pt x="12529" y="6199"/>
                    <a:pt x="12563" y="6198"/>
                  </a:cubicBezTo>
                  <a:cubicBezTo>
                    <a:pt x="13428" y="6165"/>
                    <a:pt x="14309" y="5678"/>
                    <a:pt x="15132" y="5678"/>
                  </a:cubicBezTo>
                  <a:cubicBezTo>
                    <a:pt x="15377" y="5678"/>
                    <a:pt x="15616" y="5721"/>
                    <a:pt x="15849" y="5831"/>
                  </a:cubicBezTo>
                  <a:cubicBezTo>
                    <a:pt x="16046" y="5927"/>
                    <a:pt x="16248" y="6022"/>
                    <a:pt x="16439" y="6135"/>
                  </a:cubicBezTo>
                  <a:cubicBezTo>
                    <a:pt x="16717" y="6296"/>
                    <a:pt x="16894" y="6458"/>
                    <a:pt x="17005" y="6458"/>
                  </a:cubicBezTo>
                  <a:cubicBezTo>
                    <a:pt x="17047" y="6458"/>
                    <a:pt x="17079" y="6434"/>
                    <a:pt x="17104" y="6379"/>
                  </a:cubicBezTo>
                  <a:cubicBezTo>
                    <a:pt x="17154" y="6013"/>
                    <a:pt x="17149" y="5642"/>
                    <a:pt x="17089" y="5278"/>
                  </a:cubicBezTo>
                  <a:cubicBezTo>
                    <a:pt x="17016" y="4642"/>
                    <a:pt x="16797" y="4030"/>
                    <a:pt x="16450" y="3492"/>
                  </a:cubicBezTo>
                  <a:cubicBezTo>
                    <a:pt x="16730" y="2887"/>
                    <a:pt x="16645" y="2176"/>
                    <a:pt x="16232" y="1652"/>
                  </a:cubicBezTo>
                  <a:cubicBezTo>
                    <a:pt x="15877" y="1281"/>
                    <a:pt x="15401" y="1093"/>
                    <a:pt x="14922" y="1093"/>
                  </a:cubicBezTo>
                  <a:cubicBezTo>
                    <a:pt x="14509" y="1093"/>
                    <a:pt x="14094" y="1233"/>
                    <a:pt x="13755" y="1519"/>
                  </a:cubicBezTo>
                  <a:lnTo>
                    <a:pt x="13722" y="1519"/>
                  </a:lnTo>
                  <a:cubicBezTo>
                    <a:pt x="13906" y="1109"/>
                    <a:pt x="13782" y="627"/>
                    <a:pt x="13425" y="354"/>
                  </a:cubicBezTo>
                  <a:cubicBezTo>
                    <a:pt x="13064" y="123"/>
                    <a:pt x="12646" y="1"/>
                    <a:pt x="12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7" name="Google Shape;5440;p108">
              <a:extLst>
                <a:ext uri="{FF2B5EF4-FFF2-40B4-BE49-F238E27FC236}">
                  <a16:creationId xmlns:a16="http://schemas.microsoft.com/office/drawing/2014/main" id="{38B4F789-7256-4934-99A2-C84259A60EE2}"/>
                </a:ext>
              </a:extLst>
            </p:cNvPr>
            <p:cNvSpPr/>
            <p:nvPr/>
          </p:nvSpPr>
          <p:spPr>
            <a:xfrm>
              <a:off x="1251175" y="1972200"/>
              <a:ext cx="85800" cy="115525"/>
            </a:xfrm>
            <a:custGeom>
              <a:avLst/>
              <a:gdLst/>
              <a:ahLst/>
              <a:cxnLst/>
              <a:rect l="l" t="t" r="r" b="b"/>
              <a:pathLst>
                <a:path w="3432" h="4621" extrusionOk="0">
                  <a:moveTo>
                    <a:pt x="2324" y="1"/>
                  </a:moveTo>
                  <a:cubicBezTo>
                    <a:pt x="1642" y="1"/>
                    <a:pt x="1" y="233"/>
                    <a:pt x="202" y="2634"/>
                  </a:cubicBezTo>
                  <a:cubicBezTo>
                    <a:pt x="337" y="4237"/>
                    <a:pt x="1263" y="4621"/>
                    <a:pt x="2089" y="4621"/>
                  </a:cubicBezTo>
                  <a:cubicBezTo>
                    <a:pt x="2798" y="4621"/>
                    <a:pt x="3432" y="4338"/>
                    <a:pt x="3429" y="4299"/>
                  </a:cubicBezTo>
                  <a:cubicBezTo>
                    <a:pt x="3424" y="4214"/>
                    <a:pt x="2610" y="14"/>
                    <a:pt x="2610" y="14"/>
                  </a:cubicBezTo>
                  <a:cubicBezTo>
                    <a:pt x="2595" y="14"/>
                    <a:pt x="2487" y="1"/>
                    <a:pt x="232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5441;p108">
              <a:extLst>
                <a:ext uri="{FF2B5EF4-FFF2-40B4-BE49-F238E27FC236}">
                  <a16:creationId xmlns:a16="http://schemas.microsoft.com/office/drawing/2014/main" id="{BF01BC40-855F-4A5B-B4F5-86BAD7AFC0A2}"/>
                </a:ext>
              </a:extLst>
            </p:cNvPr>
            <p:cNvSpPr/>
            <p:nvPr/>
          </p:nvSpPr>
          <p:spPr>
            <a:xfrm>
              <a:off x="1274825" y="1997525"/>
              <a:ext cx="36975" cy="64875"/>
            </a:xfrm>
            <a:custGeom>
              <a:avLst/>
              <a:gdLst/>
              <a:ahLst/>
              <a:cxnLst/>
              <a:rect l="l" t="t" r="r" b="b"/>
              <a:pathLst>
                <a:path w="1479" h="2595" extrusionOk="0">
                  <a:moveTo>
                    <a:pt x="765" y="0"/>
                  </a:moveTo>
                  <a:cubicBezTo>
                    <a:pt x="737" y="0"/>
                    <a:pt x="709" y="3"/>
                    <a:pt x="681" y="10"/>
                  </a:cubicBezTo>
                  <a:cubicBezTo>
                    <a:pt x="427" y="72"/>
                    <a:pt x="225" y="264"/>
                    <a:pt x="149" y="514"/>
                  </a:cubicBezTo>
                  <a:cubicBezTo>
                    <a:pt x="41" y="782"/>
                    <a:pt x="1" y="1073"/>
                    <a:pt x="31" y="1359"/>
                  </a:cubicBezTo>
                  <a:cubicBezTo>
                    <a:pt x="52" y="1907"/>
                    <a:pt x="398" y="2388"/>
                    <a:pt x="910" y="2582"/>
                  </a:cubicBezTo>
                  <a:cubicBezTo>
                    <a:pt x="948" y="2591"/>
                    <a:pt x="988" y="2595"/>
                    <a:pt x="1027" y="2595"/>
                  </a:cubicBezTo>
                  <a:cubicBezTo>
                    <a:pt x="1157" y="2595"/>
                    <a:pt x="1284" y="2550"/>
                    <a:pt x="1387" y="2466"/>
                  </a:cubicBezTo>
                  <a:cubicBezTo>
                    <a:pt x="1468" y="2388"/>
                    <a:pt x="1478" y="2318"/>
                    <a:pt x="1468" y="2313"/>
                  </a:cubicBezTo>
                  <a:lnTo>
                    <a:pt x="1468" y="2313"/>
                  </a:lnTo>
                  <a:cubicBezTo>
                    <a:pt x="1426" y="2348"/>
                    <a:pt x="1382" y="2377"/>
                    <a:pt x="1335" y="2403"/>
                  </a:cubicBezTo>
                  <a:cubicBezTo>
                    <a:pt x="1259" y="2443"/>
                    <a:pt x="1175" y="2463"/>
                    <a:pt x="1090" y="2463"/>
                  </a:cubicBezTo>
                  <a:cubicBezTo>
                    <a:pt x="1038" y="2463"/>
                    <a:pt x="986" y="2455"/>
                    <a:pt x="936" y="2440"/>
                  </a:cubicBezTo>
                  <a:cubicBezTo>
                    <a:pt x="530" y="2221"/>
                    <a:pt x="272" y="1801"/>
                    <a:pt x="261" y="1340"/>
                  </a:cubicBezTo>
                  <a:cubicBezTo>
                    <a:pt x="230" y="1084"/>
                    <a:pt x="260" y="826"/>
                    <a:pt x="345" y="584"/>
                  </a:cubicBezTo>
                  <a:cubicBezTo>
                    <a:pt x="392" y="390"/>
                    <a:pt x="528" y="230"/>
                    <a:pt x="713" y="154"/>
                  </a:cubicBezTo>
                  <a:cubicBezTo>
                    <a:pt x="742" y="144"/>
                    <a:pt x="772" y="139"/>
                    <a:pt x="802" y="139"/>
                  </a:cubicBezTo>
                  <a:cubicBezTo>
                    <a:pt x="896" y="139"/>
                    <a:pt x="986" y="187"/>
                    <a:pt x="1037" y="270"/>
                  </a:cubicBezTo>
                  <a:cubicBezTo>
                    <a:pt x="1085" y="351"/>
                    <a:pt x="1069" y="414"/>
                    <a:pt x="1085" y="418"/>
                  </a:cubicBezTo>
                  <a:cubicBezTo>
                    <a:pt x="1085" y="419"/>
                    <a:pt x="1086" y="419"/>
                    <a:pt x="1087" y="419"/>
                  </a:cubicBezTo>
                  <a:cubicBezTo>
                    <a:pt x="1105" y="419"/>
                    <a:pt x="1148" y="356"/>
                    <a:pt x="1112" y="238"/>
                  </a:cubicBezTo>
                  <a:cubicBezTo>
                    <a:pt x="1087" y="167"/>
                    <a:pt x="1040" y="106"/>
                    <a:pt x="978" y="63"/>
                  </a:cubicBezTo>
                  <a:cubicBezTo>
                    <a:pt x="914" y="22"/>
                    <a:pt x="840" y="0"/>
                    <a:pt x="76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5442;p108">
              <a:extLst>
                <a:ext uri="{FF2B5EF4-FFF2-40B4-BE49-F238E27FC236}">
                  <a16:creationId xmlns:a16="http://schemas.microsoft.com/office/drawing/2014/main" id="{DE223A07-ACC2-4073-95B4-AE8818C801C2}"/>
                </a:ext>
              </a:extLst>
            </p:cNvPr>
            <p:cNvSpPr/>
            <p:nvPr/>
          </p:nvSpPr>
          <p:spPr>
            <a:xfrm>
              <a:off x="1765950" y="4869150"/>
              <a:ext cx="394550" cy="398000"/>
            </a:xfrm>
            <a:custGeom>
              <a:avLst/>
              <a:gdLst/>
              <a:ahLst/>
              <a:cxnLst/>
              <a:rect l="l" t="t" r="r" b="b"/>
              <a:pathLst>
                <a:path w="15782" h="15920" extrusionOk="0">
                  <a:moveTo>
                    <a:pt x="3690" y="1"/>
                  </a:moveTo>
                  <a:lnTo>
                    <a:pt x="1" y="5014"/>
                  </a:lnTo>
                  <a:lnTo>
                    <a:pt x="532" y="5451"/>
                  </a:lnTo>
                  <a:cubicBezTo>
                    <a:pt x="2824" y="7386"/>
                    <a:pt x="12309" y="15122"/>
                    <a:pt x="14265" y="15855"/>
                  </a:cubicBezTo>
                  <a:cubicBezTo>
                    <a:pt x="14381" y="15899"/>
                    <a:pt x="14474" y="15920"/>
                    <a:pt x="14544" y="15920"/>
                  </a:cubicBezTo>
                  <a:cubicBezTo>
                    <a:pt x="15781" y="15920"/>
                    <a:pt x="10294" y="9523"/>
                    <a:pt x="10294" y="9523"/>
                  </a:cubicBezTo>
                  <a:lnTo>
                    <a:pt x="12612" y="6274"/>
                  </a:lnTo>
                  <a:lnTo>
                    <a:pt x="3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5443;p108">
              <a:extLst>
                <a:ext uri="{FF2B5EF4-FFF2-40B4-BE49-F238E27FC236}">
                  <a16:creationId xmlns:a16="http://schemas.microsoft.com/office/drawing/2014/main" id="{55A8D22C-6BEB-41AE-A70B-E7D168F61C67}"/>
                </a:ext>
              </a:extLst>
            </p:cNvPr>
            <p:cNvSpPr/>
            <p:nvPr/>
          </p:nvSpPr>
          <p:spPr>
            <a:xfrm>
              <a:off x="1769125" y="4931525"/>
              <a:ext cx="90850" cy="120550"/>
            </a:xfrm>
            <a:custGeom>
              <a:avLst/>
              <a:gdLst/>
              <a:ahLst/>
              <a:cxnLst/>
              <a:rect l="l" t="t" r="r" b="b"/>
              <a:pathLst>
                <a:path w="3634" h="4822" extrusionOk="0">
                  <a:moveTo>
                    <a:pt x="1756" y="0"/>
                  </a:moveTo>
                  <a:lnTo>
                    <a:pt x="1" y="2403"/>
                  </a:lnTo>
                  <a:lnTo>
                    <a:pt x="3058" y="4822"/>
                  </a:lnTo>
                  <a:cubicBezTo>
                    <a:pt x="3505" y="4011"/>
                    <a:pt x="3634" y="3065"/>
                    <a:pt x="3419" y="2164"/>
                  </a:cubicBezTo>
                  <a:cubicBezTo>
                    <a:pt x="3212" y="1233"/>
                    <a:pt x="2603" y="440"/>
                    <a:pt x="1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5444;p108">
              <a:extLst>
                <a:ext uri="{FF2B5EF4-FFF2-40B4-BE49-F238E27FC236}">
                  <a16:creationId xmlns:a16="http://schemas.microsoft.com/office/drawing/2014/main" id="{EB8C1408-F36A-4530-B43D-7B796B6AC1CB}"/>
                </a:ext>
              </a:extLst>
            </p:cNvPr>
            <p:cNvSpPr/>
            <p:nvPr/>
          </p:nvSpPr>
          <p:spPr>
            <a:xfrm>
              <a:off x="1765925" y="4989975"/>
              <a:ext cx="380600" cy="278575"/>
            </a:xfrm>
            <a:custGeom>
              <a:avLst/>
              <a:gdLst/>
              <a:ahLst/>
              <a:cxnLst/>
              <a:rect l="l" t="t" r="r" b="b"/>
              <a:pathLst>
                <a:path w="15224" h="11143" extrusionOk="0">
                  <a:moveTo>
                    <a:pt x="155" y="0"/>
                  </a:moveTo>
                  <a:lnTo>
                    <a:pt x="1" y="181"/>
                  </a:lnTo>
                  <a:cubicBezTo>
                    <a:pt x="4023" y="3806"/>
                    <a:pt x="13717" y="11143"/>
                    <a:pt x="14562" y="11143"/>
                  </a:cubicBezTo>
                  <a:cubicBezTo>
                    <a:pt x="14573" y="11143"/>
                    <a:pt x="14582" y="11142"/>
                    <a:pt x="14589" y="11139"/>
                  </a:cubicBezTo>
                  <a:cubicBezTo>
                    <a:pt x="15223" y="10953"/>
                    <a:pt x="13197" y="8295"/>
                    <a:pt x="13197" y="8295"/>
                  </a:cubicBezTo>
                  <a:cubicBezTo>
                    <a:pt x="13108" y="8233"/>
                    <a:pt x="13002" y="8207"/>
                    <a:pt x="12888" y="8207"/>
                  </a:cubicBezTo>
                  <a:cubicBezTo>
                    <a:pt x="12341" y="8207"/>
                    <a:pt x="11608" y="8805"/>
                    <a:pt x="11608" y="880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5445;p108">
              <a:extLst>
                <a:ext uri="{FF2B5EF4-FFF2-40B4-BE49-F238E27FC236}">
                  <a16:creationId xmlns:a16="http://schemas.microsoft.com/office/drawing/2014/main" id="{8D50A719-4709-4A5E-A377-FE058C149821}"/>
                </a:ext>
              </a:extLst>
            </p:cNvPr>
            <p:cNvSpPr/>
            <p:nvPr/>
          </p:nvSpPr>
          <p:spPr>
            <a:xfrm>
              <a:off x="1766500" y="4987600"/>
              <a:ext cx="366200" cy="277675"/>
            </a:xfrm>
            <a:custGeom>
              <a:avLst/>
              <a:gdLst/>
              <a:ahLst/>
              <a:cxnLst/>
              <a:rect l="l" t="t" r="r" b="b"/>
              <a:pathLst>
                <a:path w="14648" h="11107" extrusionOk="0">
                  <a:moveTo>
                    <a:pt x="0" y="0"/>
                  </a:moveTo>
                  <a:lnTo>
                    <a:pt x="138" y="128"/>
                  </a:lnTo>
                  <a:lnTo>
                    <a:pt x="548" y="473"/>
                  </a:lnTo>
                  <a:lnTo>
                    <a:pt x="2068" y="1728"/>
                  </a:lnTo>
                  <a:cubicBezTo>
                    <a:pt x="3360" y="2791"/>
                    <a:pt x="5168" y="4211"/>
                    <a:pt x="7193" y="5742"/>
                  </a:cubicBezTo>
                  <a:cubicBezTo>
                    <a:pt x="9218" y="7274"/>
                    <a:pt x="11085" y="8630"/>
                    <a:pt x="12446" y="9586"/>
                  </a:cubicBezTo>
                  <a:lnTo>
                    <a:pt x="14042" y="10713"/>
                  </a:lnTo>
                  <a:lnTo>
                    <a:pt x="14488" y="11012"/>
                  </a:lnTo>
                  <a:cubicBezTo>
                    <a:pt x="14537" y="11050"/>
                    <a:pt x="14590" y="11082"/>
                    <a:pt x="14647" y="11106"/>
                  </a:cubicBezTo>
                  <a:cubicBezTo>
                    <a:pt x="14647" y="11106"/>
                    <a:pt x="14600" y="11064"/>
                    <a:pt x="14504" y="10990"/>
                  </a:cubicBezTo>
                  <a:lnTo>
                    <a:pt x="14074" y="10670"/>
                  </a:lnTo>
                  <a:lnTo>
                    <a:pt x="12478" y="9511"/>
                  </a:lnTo>
                  <a:cubicBezTo>
                    <a:pt x="11133" y="8534"/>
                    <a:pt x="9288" y="7178"/>
                    <a:pt x="7251" y="5641"/>
                  </a:cubicBezTo>
                  <a:cubicBezTo>
                    <a:pt x="5215" y="4104"/>
                    <a:pt x="3456" y="2658"/>
                    <a:pt x="2126" y="1649"/>
                  </a:cubicBezTo>
                  <a:lnTo>
                    <a:pt x="580" y="426"/>
                  </a:lnTo>
                  <a:lnTo>
                    <a:pt x="154" y="96"/>
                  </a:lnTo>
                  <a:cubicBezTo>
                    <a:pt x="108" y="56"/>
                    <a:pt x="56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5446;p108">
              <a:extLst>
                <a:ext uri="{FF2B5EF4-FFF2-40B4-BE49-F238E27FC236}">
                  <a16:creationId xmlns:a16="http://schemas.microsoft.com/office/drawing/2014/main" id="{287123D4-4BDD-48E0-9F17-548A9B8B6FF1}"/>
                </a:ext>
              </a:extLst>
            </p:cNvPr>
            <p:cNvSpPr/>
            <p:nvPr/>
          </p:nvSpPr>
          <p:spPr>
            <a:xfrm>
              <a:off x="2053600" y="5194025"/>
              <a:ext cx="45725" cy="19550"/>
            </a:xfrm>
            <a:custGeom>
              <a:avLst/>
              <a:gdLst/>
              <a:ahLst/>
              <a:cxnLst/>
              <a:rect l="l" t="t" r="r" b="b"/>
              <a:pathLst>
                <a:path w="1829" h="782" extrusionOk="0">
                  <a:moveTo>
                    <a:pt x="1390" y="1"/>
                  </a:moveTo>
                  <a:cubicBezTo>
                    <a:pt x="1187" y="1"/>
                    <a:pt x="985" y="44"/>
                    <a:pt x="798" y="129"/>
                  </a:cubicBezTo>
                  <a:cubicBezTo>
                    <a:pt x="456" y="234"/>
                    <a:pt x="171" y="469"/>
                    <a:pt x="0" y="782"/>
                  </a:cubicBezTo>
                  <a:cubicBezTo>
                    <a:pt x="259" y="569"/>
                    <a:pt x="542" y="390"/>
                    <a:pt x="845" y="249"/>
                  </a:cubicBezTo>
                  <a:cubicBezTo>
                    <a:pt x="1164" y="150"/>
                    <a:pt x="1495" y="88"/>
                    <a:pt x="1829" y="69"/>
                  </a:cubicBezTo>
                  <a:cubicBezTo>
                    <a:pt x="1686" y="23"/>
                    <a:pt x="1538" y="1"/>
                    <a:pt x="1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5447;p108">
              <a:extLst>
                <a:ext uri="{FF2B5EF4-FFF2-40B4-BE49-F238E27FC236}">
                  <a16:creationId xmlns:a16="http://schemas.microsoft.com/office/drawing/2014/main" id="{40ECD7CD-C1E8-47F8-9E35-3287506F6714}"/>
                </a:ext>
              </a:extLst>
            </p:cNvPr>
            <p:cNvSpPr/>
            <p:nvPr/>
          </p:nvSpPr>
          <p:spPr>
            <a:xfrm>
              <a:off x="2013300" y="5124600"/>
              <a:ext cx="25825" cy="9575"/>
            </a:xfrm>
            <a:custGeom>
              <a:avLst/>
              <a:gdLst/>
              <a:ahLst/>
              <a:cxnLst/>
              <a:rect l="l" t="t" r="r" b="b"/>
              <a:pathLst>
                <a:path w="1033" h="383" extrusionOk="0">
                  <a:moveTo>
                    <a:pt x="979" y="1"/>
                  </a:moveTo>
                  <a:cubicBezTo>
                    <a:pt x="897" y="1"/>
                    <a:pt x="708" y="40"/>
                    <a:pt x="490" y="129"/>
                  </a:cubicBezTo>
                  <a:cubicBezTo>
                    <a:pt x="203" y="246"/>
                    <a:pt x="1" y="321"/>
                    <a:pt x="17" y="368"/>
                  </a:cubicBezTo>
                  <a:cubicBezTo>
                    <a:pt x="17" y="378"/>
                    <a:pt x="32" y="382"/>
                    <a:pt x="59" y="382"/>
                  </a:cubicBezTo>
                  <a:cubicBezTo>
                    <a:pt x="140" y="382"/>
                    <a:pt x="332" y="339"/>
                    <a:pt x="548" y="251"/>
                  </a:cubicBezTo>
                  <a:cubicBezTo>
                    <a:pt x="836" y="135"/>
                    <a:pt x="1033" y="44"/>
                    <a:pt x="1022" y="12"/>
                  </a:cubicBezTo>
                  <a:cubicBezTo>
                    <a:pt x="1020" y="4"/>
                    <a:pt x="1004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5448;p108">
              <a:extLst>
                <a:ext uri="{FF2B5EF4-FFF2-40B4-BE49-F238E27FC236}">
                  <a16:creationId xmlns:a16="http://schemas.microsoft.com/office/drawing/2014/main" id="{BD0EBE9A-96DE-425C-B140-43DBFB770D61}"/>
                </a:ext>
              </a:extLst>
            </p:cNvPr>
            <p:cNvSpPr/>
            <p:nvPr/>
          </p:nvSpPr>
          <p:spPr>
            <a:xfrm>
              <a:off x="2002925" y="5108450"/>
              <a:ext cx="22650" cy="3675"/>
            </a:xfrm>
            <a:custGeom>
              <a:avLst/>
              <a:gdLst/>
              <a:ahLst/>
              <a:cxnLst/>
              <a:rect l="l" t="t" r="r" b="b"/>
              <a:pathLst>
                <a:path w="906" h="147" extrusionOk="0">
                  <a:moveTo>
                    <a:pt x="658" y="0"/>
                  </a:moveTo>
                  <a:cubicBezTo>
                    <a:pt x="595" y="0"/>
                    <a:pt x="523" y="3"/>
                    <a:pt x="448" y="10"/>
                  </a:cubicBezTo>
                  <a:cubicBezTo>
                    <a:pt x="198" y="31"/>
                    <a:pt x="1" y="74"/>
                    <a:pt x="7" y="106"/>
                  </a:cubicBezTo>
                  <a:cubicBezTo>
                    <a:pt x="7" y="131"/>
                    <a:pt x="108" y="147"/>
                    <a:pt x="251" y="147"/>
                  </a:cubicBezTo>
                  <a:cubicBezTo>
                    <a:pt x="314" y="147"/>
                    <a:pt x="384" y="144"/>
                    <a:pt x="458" y="138"/>
                  </a:cubicBezTo>
                  <a:cubicBezTo>
                    <a:pt x="472" y="138"/>
                    <a:pt x="486" y="138"/>
                    <a:pt x="500" y="138"/>
                  </a:cubicBezTo>
                  <a:cubicBezTo>
                    <a:pt x="641" y="138"/>
                    <a:pt x="780" y="105"/>
                    <a:pt x="905" y="42"/>
                  </a:cubicBezTo>
                  <a:cubicBezTo>
                    <a:pt x="905" y="16"/>
                    <a:pt x="804" y="0"/>
                    <a:pt x="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5449;p108">
              <a:extLst>
                <a:ext uri="{FF2B5EF4-FFF2-40B4-BE49-F238E27FC236}">
                  <a16:creationId xmlns:a16="http://schemas.microsoft.com/office/drawing/2014/main" id="{224BA9C6-66D4-4474-AA1C-3816276C7A7F}"/>
                </a:ext>
              </a:extLst>
            </p:cNvPr>
            <p:cNvSpPr/>
            <p:nvPr/>
          </p:nvSpPr>
          <p:spPr>
            <a:xfrm>
              <a:off x="2007050" y="5082675"/>
              <a:ext cx="23025" cy="17500"/>
            </a:xfrm>
            <a:custGeom>
              <a:avLst/>
              <a:gdLst/>
              <a:ahLst/>
              <a:cxnLst/>
              <a:rect l="l" t="t" r="r" b="b"/>
              <a:pathLst>
                <a:path w="921" h="700" extrusionOk="0">
                  <a:moveTo>
                    <a:pt x="10" y="0"/>
                  </a:moveTo>
                  <a:cubicBezTo>
                    <a:pt x="6" y="0"/>
                    <a:pt x="2" y="1"/>
                    <a:pt x="1" y="4"/>
                  </a:cubicBezTo>
                  <a:cubicBezTo>
                    <a:pt x="121" y="152"/>
                    <a:pt x="259" y="286"/>
                    <a:pt x="411" y="403"/>
                  </a:cubicBezTo>
                  <a:cubicBezTo>
                    <a:pt x="636" y="575"/>
                    <a:pt x="835" y="699"/>
                    <a:pt x="887" y="699"/>
                  </a:cubicBezTo>
                  <a:cubicBezTo>
                    <a:pt x="893" y="699"/>
                    <a:pt x="897" y="698"/>
                    <a:pt x="899" y="695"/>
                  </a:cubicBezTo>
                  <a:cubicBezTo>
                    <a:pt x="920" y="664"/>
                    <a:pt x="734" y="493"/>
                    <a:pt x="490" y="301"/>
                  </a:cubicBezTo>
                  <a:cubicBezTo>
                    <a:pt x="265" y="126"/>
                    <a:pt x="60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5450;p108">
              <a:extLst>
                <a:ext uri="{FF2B5EF4-FFF2-40B4-BE49-F238E27FC236}">
                  <a16:creationId xmlns:a16="http://schemas.microsoft.com/office/drawing/2014/main" id="{0253F489-C644-4D5B-AF9D-F9224ACE9829}"/>
                </a:ext>
              </a:extLst>
            </p:cNvPr>
            <p:cNvSpPr/>
            <p:nvPr/>
          </p:nvSpPr>
          <p:spPr>
            <a:xfrm>
              <a:off x="2013175" y="5065725"/>
              <a:ext cx="25000" cy="21450"/>
            </a:xfrm>
            <a:custGeom>
              <a:avLst/>
              <a:gdLst/>
              <a:ahLst/>
              <a:cxnLst/>
              <a:rect l="l" t="t" r="r" b="b"/>
              <a:pathLst>
                <a:path w="1000" h="858" extrusionOk="0">
                  <a:moveTo>
                    <a:pt x="37" y="0"/>
                  </a:moveTo>
                  <a:cubicBezTo>
                    <a:pt x="35" y="0"/>
                    <a:pt x="34" y="1"/>
                    <a:pt x="33" y="1"/>
                  </a:cubicBezTo>
                  <a:cubicBezTo>
                    <a:pt x="1" y="1"/>
                    <a:pt x="149" y="282"/>
                    <a:pt x="426" y="534"/>
                  </a:cubicBezTo>
                  <a:cubicBezTo>
                    <a:pt x="579" y="697"/>
                    <a:pt x="779" y="811"/>
                    <a:pt x="1000" y="857"/>
                  </a:cubicBezTo>
                  <a:cubicBezTo>
                    <a:pt x="1000" y="825"/>
                    <a:pt x="771" y="666"/>
                    <a:pt x="512" y="438"/>
                  </a:cubicBezTo>
                  <a:cubicBezTo>
                    <a:pt x="262" y="218"/>
                    <a:pt x="75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5451;p108">
              <a:extLst>
                <a:ext uri="{FF2B5EF4-FFF2-40B4-BE49-F238E27FC236}">
                  <a16:creationId xmlns:a16="http://schemas.microsoft.com/office/drawing/2014/main" id="{86F8F258-69F3-4199-9219-7B5BA4CC02D1}"/>
                </a:ext>
              </a:extLst>
            </p:cNvPr>
            <p:cNvSpPr/>
            <p:nvPr/>
          </p:nvSpPr>
          <p:spPr>
            <a:xfrm>
              <a:off x="2033525" y="5115550"/>
              <a:ext cx="52500" cy="26475"/>
            </a:xfrm>
            <a:custGeom>
              <a:avLst/>
              <a:gdLst/>
              <a:ahLst/>
              <a:cxnLst/>
              <a:rect l="l" t="t" r="r" b="b"/>
              <a:pathLst>
                <a:path w="2100" h="1059" extrusionOk="0">
                  <a:moveTo>
                    <a:pt x="863" y="110"/>
                  </a:moveTo>
                  <a:cubicBezTo>
                    <a:pt x="1016" y="110"/>
                    <a:pt x="1169" y="138"/>
                    <a:pt x="1314" y="194"/>
                  </a:cubicBezTo>
                  <a:cubicBezTo>
                    <a:pt x="1585" y="280"/>
                    <a:pt x="1812" y="471"/>
                    <a:pt x="1941" y="726"/>
                  </a:cubicBezTo>
                  <a:cubicBezTo>
                    <a:pt x="1980" y="846"/>
                    <a:pt x="1891" y="919"/>
                    <a:pt x="1768" y="919"/>
                  </a:cubicBezTo>
                  <a:cubicBezTo>
                    <a:pt x="1755" y="919"/>
                    <a:pt x="1742" y="918"/>
                    <a:pt x="1729" y="916"/>
                  </a:cubicBezTo>
                  <a:cubicBezTo>
                    <a:pt x="1589" y="898"/>
                    <a:pt x="1451" y="862"/>
                    <a:pt x="1319" y="811"/>
                  </a:cubicBezTo>
                  <a:cubicBezTo>
                    <a:pt x="1083" y="733"/>
                    <a:pt x="854" y="637"/>
                    <a:pt x="634" y="523"/>
                  </a:cubicBezTo>
                  <a:cubicBezTo>
                    <a:pt x="453" y="431"/>
                    <a:pt x="310" y="348"/>
                    <a:pt x="211" y="289"/>
                  </a:cubicBezTo>
                  <a:lnTo>
                    <a:pt x="211" y="289"/>
                  </a:lnTo>
                  <a:cubicBezTo>
                    <a:pt x="338" y="223"/>
                    <a:pt x="473" y="171"/>
                    <a:pt x="612" y="136"/>
                  </a:cubicBezTo>
                  <a:cubicBezTo>
                    <a:pt x="695" y="118"/>
                    <a:pt x="779" y="110"/>
                    <a:pt x="863" y="110"/>
                  </a:cubicBezTo>
                  <a:close/>
                  <a:moveTo>
                    <a:pt x="917" y="1"/>
                  </a:moveTo>
                  <a:cubicBezTo>
                    <a:pt x="652" y="1"/>
                    <a:pt x="384" y="82"/>
                    <a:pt x="153" y="254"/>
                  </a:cubicBezTo>
                  <a:lnTo>
                    <a:pt x="153" y="254"/>
                  </a:lnTo>
                  <a:cubicBezTo>
                    <a:pt x="95" y="219"/>
                    <a:pt x="63" y="198"/>
                    <a:pt x="59" y="198"/>
                  </a:cubicBezTo>
                  <a:cubicBezTo>
                    <a:pt x="82" y="223"/>
                    <a:pt x="105" y="248"/>
                    <a:pt x="130" y="272"/>
                  </a:cubicBezTo>
                  <a:lnTo>
                    <a:pt x="130" y="272"/>
                  </a:lnTo>
                  <a:cubicBezTo>
                    <a:pt x="129" y="272"/>
                    <a:pt x="128" y="273"/>
                    <a:pt x="128" y="273"/>
                  </a:cubicBezTo>
                  <a:cubicBezTo>
                    <a:pt x="38" y="348"/>
                    <a:pt x="1" y="401"/>
                    <a:pt x="6" y="412"/>
                  </a:cubicBezTo>
                  <a:cubicBezTo>
                    <a:pt x="59" y="375"/>
                    <a:pt x="114" y="341"/>
                    <a:pt x="170" y="311"/>
                  </a:cubicBezTo>
                  <a:lnTo>
                    <a:pt x="170" y="311"/>
                  </a:lnTo>
                  <a:cubicBezTo>
                    <a:pt x="297" y="429"/>
                    <a:pt x="438" y="530"/>
                    <a:pt x="591" y="613"/>
                  </a:cubicBezTo>
                  <a:cubicBezTo>
                    <a:pt x="810" y="742"/>
                    <a:pt x="1041" y="849"/>
                    <a:pt x="1282" y="932"/>
                  </a:cubicBezTo>
                  <a:cubicBezTo>
                    <a:pt x="1424" y="990"/>
                    <a:pt x="1572" y="1031"/>
                    <a:pt x="1723" y="1055"/>
                  </a:cubicBezTo>
                  <a:cubicBezTo>
                    <a:pt x="1739" y="1057"/>
                    <a:pt x="1755" y="1058"/>
                    <a:pt x="1770" y="1058"/>
                  </a:cubicBezTo>
                  <a:cubicBezTo>
                    <a:pt x="1848" y="1058"/>
                    <a:pt x="1925" y="1034"/>
                    <a:pt x="1989" y="991"/>
                  </a:cubicBezTo>
                  <a:cubicBezTo>
                    <a:pt x="2068" y="920"/>
                    <a:pt x="2100" y="811"/>
                    <a:pt x="2069" y="709"/>
                  </a:cubicBezTo>
                  <a:cubicBezTo>
                    <a:pt x="1839" y="253"/>
                    <a:pt x="138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5452;p108">
              <a:extLst>
                <a:ext uri="{FF2B5EF4-FFF2-40B4-BE49-F238E27FC236}">
                  <a16:creationId xmlns:a16="http://schemas.microsoft.com/office/drawing/2014/main" id="{43F9F9BD-5AAB-4FBE-951F-7218032FD6AE}"/>
                </a:ext>
              </a:extLst>
            </p:cNvPr>
            <p:cNvSpPr/>
            <p:nvPr/>
          </p:nvSpPr>
          <p:spPr>
            <a:xfrm>
              <a:off x="2032400" y="5085925"/>
              <a:ext cx="18875" cy="37950"/>
            </a:xfrm>
            <a:custGeom>
              <a:avLst/>
              <a:gdLst/>
              <a:ahLst/>
              <a:cxnLst/>
              <a:rect l="l" t="t" r="r" b="b"/>
              <a:pathLst>
                <a:path w="755" h="1518" extrusionOk="0">
                  <a:moveTo>
                    <a:pt x="356" y="0"/>
                  </a:moveTo>
                  <a:cubicBezTo>
                    <a:pt x="257" y="0"/>
                    <a:pt x="161" y="55"/>
                    <a:pt x="114" y="150"/>
                  </a:cubicBezTo>
                  <a:cubicBezTo>
                    <a:pt x="60" y="247"/>
                    <a:pt x="28" y="354"/>
                    <a:pt x="23" y="464"/>
                  </a:cubicBezTo>
                  <a:cubicBezTo>
                    <a:pt x="1" y="640"/>
                    <a:pt x="1" y="819"/>
                    <a:pt x="23" y="996"/>
                  </a:cubicBezTo>
                  <a:cubicBezTo>
                    <a:pt x="33" y="1161"/>
                    <a:pt x="86" y="1321"/>
                    <a:pt x="178" y="1458"/>
                  </a:cubicBezTo>
                  <a:cubicBezTo>
                    <a:pt x="149" y="1304"/>
                    <a:pt x="129" y="1148"/>
                    <a:pt x="118" y="990"/>
                  </a:cubicBezTo>
                  <a:cubicBezTo>
                    <a:pt x="102" y="813"/>
                    <a:pt x="102" y="636"/>
                    <a:pt x="118" y="459"/>
                  </a:cubicBezTo>
                  <a:cubicBezTo>
                    <a:pt x="118" y="312"/>
                    <a:pt x="205" y="106"/>
                    <a:pt x="331" y="106"/>
                  </a:cubicBezTo>
                  <a:cubicBezTo>
                    <a:pt x="352" y="106"/>
                    <a:pt x="373" y="112"/>
                    <a:pt x="396" y="124"/>
                  </a:cubicBezTo>
                  <a:cubicBezTo>
                    <a:pt x="554" y="209"/>
                    <a:pt x="582" y="459"/>
                    <a:pt x="586" y="656"/>
                  </a:cubicBezTo>
                  <a:cubicBezTo>
                    <a:pt x="582" y="819"/>
                    <a:pt x="544" y="980"/>
                    <a:pt x="475" y="1130"/>
                  </a:cubicBezTo>
                  <a:cubicBezTo>
                    <a:pt x="405" y="1266"/>
                    <a:pt x="322" y="1396"/>
                    <a:pt x="226" y="1517"/>
                  </a:cubicBezTo>
                  <a:cubicBezTo>
                    <a:pt x="226" y="1517"/>
                    <a:pt x="417" y="1453"/>
                    <a:pt x="577" y="1187"/>
                  </a:cubicBezTo>
                  <a:cubicBezTo>
                    <a:pt x="674" y="1027"/>
                    <a:pt x="725" y="843"/>
                    <a:pt x="725" y="656"/>
                  </a:cubicBezTo>
                  <a:cubicBezTo>
                    <a:pt x="755" y="418"/>
                    <a:pt x="661" y="181"/>
                    <a:pt x="475" y="28"/>
                  </a:cubicBezTo>
                  <a:cubicBezTo>
                    <a:pt x="437" y="9"/>
                    <a:pt x="396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5453;p108">
              <a:extLst>
                <a:ext uri="{FF2B5EF4-FFF2-40B4-BE49-F238E27FC236}">
                  <a16:creationId xmlns:a16="http://schemas.microsoft.com/office/drawing/2014/main" id="{EA72CAEA-F011-46E8-9861-4AD64016D190}"/>
                </a:ext>
              </a:extLst>
            </p:cNvPr>
            <p:cNvSpPr/>
            <p:nvPr/>
          </p:nvSpPr>
          <p:spPr>
            <a:xfrm>
              <a:off x="1814725" y="4932650"/>
              <a:ext cx="47275" cy="117450"/>
            </a:xfrm>
            <a:custGeom>
              <a:avLst/>
              <a:gdLst/>
              <a:ahLst/>
              <a:cxnLst/>
              <a:rect l="l" t="t" r="r" b="b"/>
              <a:pathLst>
                <a:path w="1891" h="4698" extrusionOk="0">
                  <a:moveTo>
                    <a:pt x="6" y="0"/>
                  </a:move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267" y="167"/>
                    <a:pt x="623" y="507"/>
                  </a:cubicBezTo>
                  <a:cubicBezTo>
                    <a:pt x="1082" y="943"/>
                    <a:pt x="1418" y="1494"/>
                    <a:pt x="1595" y="2102"/>
                  </a:cubicBezTo>
                  <a:cubicBezTo>
                    <a:pt x="1754" y="2716"/>
                    <a:pt x="1739" y="3362"/>
                    <a:pt x="1553" y="3969"/>
                  </a:cubicBezTo>
                  <a:cubicBezTo>
                    <a:pt x="1409" y="4431"/>
                    <a:pt x="1240" y="4687"/>
                    <a:pt x="1261" y="4698"/>
                  </a:cubicBezTo>
                  <a:cubicBezTo>
                    <a:pt x="1312" y="4648"/>
                    <a:pt x="1356" y="4591"/>
                    <a:pt x="1388" y="4527"/>
                  </a:cubicBezTo>
                  <a:cubicBezTo>
                    <a:pt x="1492" y="4360"/>
                    <a:pt x="1577" y="4182"/>
                    <a:pt x="1638" y="3996"/>
                  </a:cubicBezTo>
                  <a:cubicBezTo>
                    <a:pt x="1862" y="3377"/>
                    <a:pt x="1891" y="2706"/>
                    <a:pt x="1719" y="2070"/>
                  </a:cubicBezTo>
                  <a:cubicBezTo>
                    <a:pt x="1545" y="1430"/>
                    <a:pt x="1185" y="855"/>
                    <a:pt x="687" y="417"/>
                  </a:cubicBezTo>
                  <a:cubicBezTo>
                    <a:pt x="537" y="287"/>
                    <a:pt x="375" y="171"/>
                    <a:pt x="203" y="71"/>
                  </a:cubicBezTo>
                  <a:cubicBezTo>
                    <a:pt x="97" y="30"/>
                    <a:pt x="2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5454;p108">
              <a:extLst>
                <a:ext uri="{FF2B5EF4-FFF2-40B4-BE49-F238E27FC236}">
                  <a16:creationId xmlns:a16="http://schemas.microsoft.com/office/drawing/2014/main" id="{66700F90-C130-47FA-98D6-BFAFB58C3229}"/>
                </a:ext>
              </a:extLst>
            </p:cNvPr>
            <p:cNvSpPr/>
            <p:nvPr/>
          </p:nvSpPr>
          <p:spPr>
            <a:xfrm>
              <a:off x="1888500" y="5051875"/>
              <a:ext cx="62750" cy="48050"/>
            </a:xfrm>
            <a:custGeom>
              <a:avLst/>
              <a:gdLst/>
              <a:ahLst/>
              <a:cxnLst/>
              <a:rect l="l" t="t" r="r" b="b"/>
              <a:pathLst>
                <a:path w="2510" h="1922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41" y="407"/>
                    <a:pt x="735" y="765"/>
                    <a:pt x="1171" y="1066"/>
                  </a:cubicBezTo>
                  <a:cubicBezTo>
                    <a:pt x="1579" y="1407"/>
                    <a:pt x="2029" y="1695"/>
                    <a:pt x="2510" y="1922"/>
                  </a:cubicBezTo>
                  <a:cubicBezTo>
                    <a:pt x="2510" y="1890"/>
                    <a:pt x="1941" y="1496"/>
                    <a:pt x="1250" y="964"/>
                  </a:cubicBezTo>
                  <a:cubicBezTo>
                    <a:pt x="578" y="448"/>
                    <a:pt x="5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5455;p108">
              <a:extLst>
                <a:ext uri="{FF2B5EF4-FFF2-40B4-BE49-F238E27FC236}">
                  <a16:creationId xmlns:a16="http://schemas.microsoft.com/office/drawing/2014/main" id="{7FE796FD-F35F-4DA1-8309-6F2BC7F5D170}"/>
                </a:ext>
              </a:extLst>
            </p:cNvPr>
            <p:cNvSpPr/>
            <p:nvPr/>
          </p:nvSpPr>
          <p:spPr>
            <a:xfrm>
              <a:off x="1841825" y="5019875"/>
              <a:ext cx="6525" cy="16300"/>
            </a:xfrm>
            <a:custGeom>
              <a:avLst/>
              <a:gdLst/>
              <a:ahLst/>
              <a:cxnLst/>
              <a:rect l="l" t="t" r="r" b="b"/>
              <a:pathLst>
                <a:path w="261" h="652" extrusionOk="0">
                  <a:moveTo>
                    <a:pt x="173" y="1"/>
                  </a:moveTo>
                  <a:cubicBezTo>
                    <a:pt x="172" y="1"/>
                    <a:pt x="172" y="1"/>
                    <a:pt x="171" y="1"/>
                  </a:cubicBezTo>
                  <a:cubicBezTo>
                    <a:pt x="135" y="1"/>
                    <a:pt x="129" y="150"/>
                    <a:pt x="92" y="320"/>
                  </a:cubicBezTo>
                  <a:cubicBezTo>
                    <a:pt x="54" y="490"/>
                    <a:pt x="1" y="628"/>
                    <a:pt x="33" y="649"/>
                  </a:cubicBezTo>
                  <a:cubicBezTo>
                    <a:pt x="35" y="651"/>
                    <a:pt x="38" y="652"/>
                    <a:pt x="41" y="652"/>
                  </a:cubicBezTo>
                  <a:cubicBezTo>
                    <a:pt x="80" y="652"/>
                    <a:pt x="179" y="534"/>
                    <a:pt x="219" y="352"/>
                  </a:cubicBezTo>
                  <a:cubicBezTo>
                    <a:pt x="261" y="158"/>
                    <a:pt x="211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5456;p108">
              <a:extLst>
                <a:ext uri="{FF2B5EF4-FFF2-40B4-BE49-F238E27FC236}">
                  <a16:creationId xmlns:a16="http://schemas.microsoft.com/office/drawing/2014/main" id="{4A58D63E-0A58-4E99-AA93-B6C2438BB6E8}"/>
                </a:ext>
              </a:extLst>
            </p:cNvPr>
            <p:cNvSpPr/>
            <p:nvPr/>
          </p:nvSpPr>
          <p:spPr>
            <a:xfrm>
              <a:off x="1843700" y="4988250"/>
              <a:ext cx="4400" cy="14250"/>
            </a:xfrm>
            <a:custGeom>
              <a:avLst/>
              <a:gdLst/>
              <a:ahLst/>
              <a:cxnLst/>
              <a:rect l="l" t="t" r="r" b="b"/>
              <a:pathLst>
                <a:path w="176" h="570" extrusionOk="0">
                  <a:moveTo>
                    <a:pt x="49" y="0"/>
                  </a:moveTo>
                  <a:cubicBezTo>
                    <a:pt x="11" y="0"/>
                    <a:pt x="0" y="139"/>
                    <a:pt x="22" y="293"/>
                  </a:cubicBezTo>
                  <a:cubicBezTo>
                    <a:pt x="43" y="444"/>
                    <a:pt x="89" y="569"/>
                    <a:pt x="126" y="569"/>
                  </a:cubicBezTo>
                  <a:cubicBezTo>
                    <a:pt x="127" y="569"/>
                    <a:pt x="128" y="569"/>
                    <a:pt x="128" y="569"/>
                  </a:cubicBezTo>
                  <a:cubicBezTo>
                    <a:pt x="165" y="564"/>
                    <a:pt x="176" y="437"/>
                    <a:pt x="128" y="278"/>
                  </a:cubicBezTo>
                  <a:cubicBezTo>
                    <a:pt x="81" y="118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5457;p108">
              <a:extLst>
                <a:ext uri="{FF2B5EF4-FFF2-40B4-BE49-F238E27FC236}">
                  <a16:creationId xmlns:a16="http://schemas.microsoft.com/office/drawing/2014/main" id="{2BDE414D-D5AB-44B6-B183-5A4688174431}"/>
                </a:ext>
              </a:extLst>
            </p:cNvPr>
            <p:cNvSpPr/>
            <p:nvPr/>
          </p:nvSpPr>
          <p:spPr>
            <a:xfrm>
              <a:off x="1828675" y="4961750"/>
              <a:ext cx="10550" cy="13775"/>
            </a:xfrm>
            <a:custGeom>
              <a:avLst/>
              <a:gdLst/>
              <a:ahLst/>
              <a:cxnLst/>
              <a:rect l="l" t="t" r="r" b="b"/>
              <a:pathLst>
                <a:path w="422" h="551" extrusionOk="0">
                  <a:moveTo>
                    <a:pt x="25" y="1"/>
                  </a:moveTo>
                  <a:cubicBezTo>
                    <a:pt x="11" y="1"/>
                    <a:pt x="3" y="5"/>
                    <a:pt x="1" y="13"/>
                  </a:cubicBezTo>
                  <a:cubicBezTo>
                    <a:pt x="1" y="51"/>
                    <a:pt x="102" y="136"/>
                    <a:pt x="197" y="274"/>
                  </a:cubicBezTo>
                  <a:cubicBezTo>
                    <a:pt x="293" y="412"/>
                    <a:pt x="331" y="551"/>
                    <a:pt x="368" y="551"/>
                  </a:cubicBezTo>
                  <a:cubicBezTo>
                    <a:pt x="405" y="551"/>
                    <a:pt x="421" y="374"/>
                    <a:pt x="304" y="205"/>
                  </a:cubicBezTo>
                  <a:cubicBezTo>
                    <a:pt x="210" y="68"/>
                    <a:pt x="78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5458;p108">
              <a:extLst>
                <a:ext uri="{FF2B5EF4-FFF2-40B4-BE49-F238E27FC236}">
                  <a16:creationId xmlns:a16="http://schemas.microsoft.com/office/drawing/2014/main" id="{14961A1D-BC96-41E4-B063-3FECBA41C018}"/>
                </a:ext>
              </a:extLst>
            </p:cNvPr>
            <p:cNvSpPr/>
            <p:nvPr/>
          </p:nvSpPr>
          <p:spPr>
            <a:xfrm>
              <a:off x="1814875" y="4945525"/>
              <a:ext cx="6275" cy="7600"/>
            </a:xfrm>
            <a:custGeom>
              <a:avLst/>
              <a:gdLst/>
              <a:ahLst/>
              <a:cxnLst/>
              <a:rect l="l" t="t" r="r" b="b"/>
              <a:pathLst>
                <a:path w="251" h="304" extrusionOk="0">
                  <a:moveTo>
                    <a:pt x="46" y="0"/>
                  </a:moveTo>
                  <a:cubicBezTo>
                    <a:pt x="41" y="0"/>
                    <a:pt x="36" y="1"/>
                    <a:pt x="32" y="3"/>
                  </a:cubicBezTo>
                  <a:cubicBezTo>
                    <a:pt x="0" y="3"/>
                    <a:pt x="32" y="104"/>
                    <a:pt x="69" y="184"/>
                  </a:cubicBezTo>
                  <a:cubicBezTo>
                    <a:pt x="102" y="254"/>
                    <a:pt x="167" y="303"/>
                    <a:pt x="205" y="303"/>
                  </a:cubicBezTo>
                  <a:cubicBezTo>
                    <a:pt x="210" y="303"/>
                    <a:pt x="214" y="302"/>
                    <a:pt x="218" y="300"/>
                  </a:cubicBezTo>
                  <a:cubicBezTo>
                    <a:pt x="250" y="284"/>
                    <a:pt x="218" y="200"/>
                    <a:pt x="180" y="120"/>
                  </a:cubicBezTo>
                  <a:cubicBezTo>
                    <a:pt x="148" y="49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5459;p108">
              <a:extLst>
                <a:ext uri="{FF2B5EF4-FFF2-40B4-BE49-F238E27FC236}">
                  <a16:creationId xmlns:a16="http://schemas.microsoft.com/office/drawing/2014/main" id="{83E35C5B-6CBD-4251-BABD-A56A1BA297D5}"/>
                </a:ext>
              </a:extLst>
            </p:cNvPr>
            <p:cNvSpPr/>
            <p:nvPr/>
          </p:nvSpPr>
          <p:spPr>
            <a:xfrm>
              <a:off x="1821125" y="4901325"/>
              <a:ext cx="232075" cy="173475"/>
            </a:xfrm>
            <a:custGeom>
              <a:avLst/>
              <a:gdLst/>
              <a:ahLst/>
              <a:cxnLst/>
              <a:rect l="l" t="t" r="r" b="b"/>
              <a:pathLst>
                <a:path w="9283" h="6939" extrusionOk="0">
                  <a:moveTo>
                    <a:pt x="516" y="1"/>
                  </a:moveTo>
                  <a:lnTo>
                    <a:pt x="0" y="723"/>
                  </a:lnTo>
                  <a:lnTo>
                    <a:pt x="9017" y="6939"/>
                  </a:lnTo>
                  <a:lnTo>
                    <a:pt x="9283" y="659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5460;p108">
              <a:extLst>
                <a:ext uri="{FF2B5EF4-FFF2-40B4-BE49-F238E27FC236}">
                  <a16:creationId xmlns:a16="http://schemas.microsoft.com/office/drawing/2014/main" id="{CCF0D339-E085-4BF1-ACAA-6491EF405454}"/>
                </a:ext>
              </a:extLst>
            </p:cNvPr>
            <p:cNvSpPr/>
            <p:nvPr/>
          </p:nvSpPr>
          <p:spPr>
            <a:xfrm>
              <a:off x="2825700" y="5268575"/>
              <a:ext cx="510300" cy="208175"/>
            </a:xfrm>
            <a:custGeom>
              <a:avLst/>
              <a:gdLst/>
              <a:ahLst/>
              <a:cxnLst/>
              <a:rect l="l" t="t" r="r" b="b"/>
              <a:pathLst>
                <a:path w="20412" h="8327" extrusionOk="0">
                  <a:moveTo>
                    <a:pt x="10368" y="0"/>
                  </a:moveTo>
                  <a:lnTo>
                    <a:pt x="0" y="2371"/>
                  </a:lnTo>
                  <a:lnTo>
                    <a:pt x="1213" y="8326"/>
                  </a:lnTo>
                  <a:lnTo>
                    <a:pt x="1867" y="8247"/>
                  </a:lnTo>
                  <a:cubicBezTo>
                    <a:pt x="4764" y="7853"/>
                    <a:pt x="16582" y="6045"/>
                    <a:pt x="18391" y="5110"/>
                  </a:cubicBezTo>
                  <a:cubicBezTo>
                    <a:pt x="20411" y="4062"/>
                    <a:pt x="11202" y="3808"/>
                    <a:pt x="11202" y="3808"/>
                  </a:cubicBezTo>
                  <a:lnTo>
                    <a:pt x="10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5461;p108">
              <a:extLst>
                <a:ext uri="{FF2B5EF4-FFF2-40B4-BE49-F238E27FC236}">
                  <a16:creationId xmlns:a16="http://schemas.microsoft.com/office/drawing/2014/main" id="{319CBD18-06FC-41E1-A0D0-33D3FB2FF1E5}"/>
                </a:ext>
              </a:extLst>
            </p:cNvPr>
            <p:cNvSpPr/>
            <p:nvPr/>
          </p:nvSpPr>
          <p:spPr>
            <a:xfrm>
              <a:off x="2841250" y="5396675"/>
              <a:ext cx="108750" cy="76350"/>
            </a:xfrm>
            <a:custGeom>
              <a:avLst/>
              <a:gdLst/>
              <a:ahLst/>
              <a:cxnLst/>
              <a:rect l="l" t="t" r="r" b="b"/>
              <a:pathLst>
                <a:path w="4350" h="3054" extrusionOk="0">
                  <a:moveTo>
                    <a:pt x="1122" y="1"/>
                  </a:moveTo>
                  <a:cubicBezTo>
                    <a:pt x="743" y="1"/>
                    <a:pt x="363" y="70"/>
                    <a:pt x="0" y="210"/>
                  </a:cubicBezTo>
                  <a:lnTo>
                    <a:pt x="591" y="3054"/>
                  </a:lnTo>
                  <a:lnTo>
                    <a:pt x="4349" y="2400"/>
                  </a:lnTo>
                  <a:cubicBezTo>
                    <a:pt x="4050" y="1550"/>
                    <a:pt x="3448" y="840"/>
                    <a:pt x="2658" y="407"/>
                  </a:cubicBezTo>
                  <a:cubicBezTo>
                    <a:pt x="2184" y="137"/>
                    <a:pt x="1654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5462;p108">
              <a:extLst>
                <a:ext uri="{FF2B5EF4-FFF2-40B4-BE49-F238E27FC236}">
                  <a16:creationId xmlns:a16="http://schemas.microsoft.com/office/drawing/2014/main" id="{18EB8CAF-96A6-46A6-8EE8-7CAFC6D3817C}"/>
                </a:ext>
              </a:extLst>
            </p:cNvPr>
            <p:cNvSpPr/>
            <p:nvPr/>
          </p:nvSpPr>
          <p:spPr>
            <a:xfrm>
              <a:off x="2855325" y="5370650"/>
              <a:ext cx="445300" cy="106100"/>
            </a:xfrm>
            <a:custGeom>
              <a:avLst/>
              <a:gdLst/>
              <a:ahLst/>
              <a:cxnLst/>
              <a:rect l="l" t="t" r="r" b="b"/>
              <a:pathLst>
                <a:path w="17812" h="4244" extrusionOk="0">
                  <a:moveTo>
                    <a:pt x="14546" y="1"/>
                  </a:moveTo>
                  <a:cubicBezTo>
                    <a:pt x="13946" y="139"/>
                    <a:pt x="13877" y="1489"/>
                    <a:pt x="13877" y="1489"/>
                  </a:cubicBezTo>
                  <a:lnTo>
                    <a:pt x="0" y="4014"/>
                  </a:lnTo>
                  <a:lnTo>
                    <a:pt x="28" y="4243"/>
                  </a:lnTo>
                  <a:cubicBezTo>
                    <a:pt x="5354" y="3696"/>
                    <a:pt x="17227" y="1431"/>
                    <a:pt x="17518" y="856"/>
                  </a:cubicBezTo>
                  <a:cubicBezTo>
                    <a:pt x="17811" y="282"/>
                    <a:pt x="14546" y="1"/>
                    <a:pt x="14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5463;p108">
              <a:extLst>
                <a:ext uri="{FF2B5EF4-FFF2-40B4-BE49-F238E27FC236}">
                  <a16:creationId xmlns:a16="http://schemas.microsoft.com/office/drawing/2014/main" id="{1BB9C3D8-C6D0-4D16-8A88-3415D0761A94}"/>
                </a:ext>
              </a:extLst>
            </p:cNvPr>
            <p:cNvSpPr/>
            <p:nvPr/>
          </p:nvSpPr>
          <p:spPr>
            <a:xfrm>
              <a:off x="2851200" y="5388600"/>
              <a:ext cx="442375" cy="82950"/>
            </a:xfrm>
            <a:custGeom>
              <a:avLst/>
              <a:gdLst/>
              <a:ahLst/>
              <a:cxnLst/>
              <a:rect l="l" t="t" r="r" b="b"/>
              <a:pathLst>
                <a:path w="17695" h="3318" extrusionOk="0">
                  <a:moveTo>
                    <a:pt x="17694" y="1"/>
                  </a:moveTo>
                  <a:lnTo>
                    <a:pt x="17694" y="1"/>
                  </a:lnTo>
                  <a:cubicBezTo>
                    <a:pt x="17634" y="3"/>
                    <a:pt x="17573" y="11"/>
                    <a:pt x="17514" y="27"/>
                  </a:cubicBezTo>
                  <a:lnTo>
                    <a:pt x="16982" y="134"/>
                  </a:lnTo>
                  <a:lnTo>
                    <a:pt x="15100" y="533"/>
                  </a:lnTo>
                  <a:cubicBezTo>
                    <a:pt x="13505" y="867"/>
                    <a:pt x="11309" y="1320"/>
                    <a:pt x="8869" y="1782"/>
                  </a:cubicBezTo>
                  <a:cubicBezTo>
                    <a:pt x="6429" y="2244"/>
                    <a:pt x="4223" y="2633"/>
                    <a:pt x="2617" y="2904"/>
                  </a:cubicBezTo>
                  <a:lnTo>
                    <a:pt x="719" y="3223"/>
                  </a:lnTo>
                  <a:lnTo>
                    <a:pt x="187" y="3313"/>
                  </a:lnTo>
                  <a:lnTo>
                    <a:pt x="1" y="3318"/>
                  </a:lnTo>
                  <a:lnTo>
                    <a:pt x="187" y="3318"/>
                  </a:lnTo>
                  <a:lnTo>
                    <a:pt x="719" y="3249"/>
                  </a:lnTo>
                  <a:lnTo>
                    <a:pt x="2628" y="2967"/>
                  </a:lnTo>
                  <a:cubicBezTo>
                    <a:pt x="4223" y="2718"/>
                    <a:pt x="6449" y="2345"/>
                    <a:pt x="8891" y="1904"/>
                  </a:cubicBezTo>
                  <a:cubicBezTo>
                    <a:pt x="11331" y="1463"/>
                    <a:pt x="13526" y="974"/>
                    <a:pt x="15111" y="617"/>
                  </a:cubicBezTo>
                  <a:lnTo>
                    <a:pt x="16988" y="181"/>
                  </a:lnTo>
                  <a:lnTo>
                    <a:pt x="17519" y="54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5464;p108">
              <a:extLst>
                <a:ext uri="{FF2B5EF4-FFF2-40B4-BE49-F238E27FC236}">
                  <a16:creationId xmlns:a16="http://schemas.microsoft.com/office/drawing/2014/main" id="{1C53B697-23C8-406E-81A3-EBCBDAB9F0B5}"/>
                </a:ext>
              </a:extLst>
            </p:cNvPr>
            <p:cNvSpPr/>
            <p:nvPr/>
          </p:nvSpPr>
          <p:spPr>
            <a:xfrm>
              <a:off x="3200475" y="5367200"/>
              <a:ext cx="20400" cy="44700"/>
            </a:xfrm>
            <a:custGeom>
              <a:avLst/>
              <a:gdLst/>
              <a:ahLst/>
              <a:cxnLst/>
              <a:rect l="l" t="t" r="r" b="b"/>
              <a:pathLst>
                <a:path w="816" h="1788" extrusionOk="0">
                  <a:moveTo>
                    <a:pt x="815" y="0"/>
                  </a:moveTo>
                  <a:cubicBezTo>
                    <a:pt x="520" y="180"/>
                    <a:pt x="297" y="459"/>
                    <a:pt x="188" y="787"/>
                  </a:cubicBezTo>
                  <a:cubicBezTo>
                    <a:pt x="33" y="1096"/>
                    <a:pt x="1" y="1454"/>
                    <a:pt x="98" y="1787"/>
                  </a:cubicBezTo>
                  <a:cubicBezTo>
                    <a:pt x="121" y="1462"/>
                    <a:pt x="182" y="1144"/>
                    <a:pt x="284" y="834"/>
                  </a:cubicBezTo>
                  <a:cubicBezTo>
                    <a:pt x="431" y="538"/>
                    <a:pt x="609" y="258"/>
                    <a:pt x="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5465;p108">
              <a:extLst>
                <a:ext uri="{FF2B5EF4-FFF2-40B4-BE49-F238E27FC236}">
                  <a16:creationId xmlns:a16="http://schemas.microsoft.com/office/drawing/2014/main" id="{099D36B3-E074-459E-A283-B131526CD6A8}"/>
                </a:ext>
              </a:extLst>
            </p:cNvPr>
            <p:cNvSpPr/>
            <p:nvPr/>
          </p:nvSpPr>
          <p:spPr>
            <a:xfrm>
              <a:off x="3118925" y="5364550"/>
              <a:ext cx="9725" cy="23825"/>
            </a:xfrm>
            <a:custGeom>
              <a:avLst/>
              <a:gdLst/>
              <a:ahLst/>
              <a:cxnLst/>
              <a:rect l="l" t="t" r="r" b="b"/>
              <a:pathLst>
                <a:path w="389" h="953" extrusionOk="0">
                  <a:moveTo>
                    <a:pt x="388" y="1"/>
                  </a:moveTo>
                  <a:cubicBezTo>
                    <a:pt x="357" y="1"/>
                    <a:pt x="240" y="187"/>
                    <a:pt x="133" y="452"/>
                  </a:cubicBezTo>
                  <a:cubicBezTo>
                    <a:pt x="48" y="605"/>
                    <a:pt x="3" y="777"/>
                    <a:pt x="1" y="952"/>
                  </a:cubicBezTo>
                  <a:cubicBezTo>
                    <a:pt x="33" y="952"/>
                    <a:pt x="149" y="760"/>
                    <a:pt x="255" y="495"/>
                  </a:cubicBezTo>
                  <a:cubicBezTo>
                    <a:pt x="340" y="343"/>
                    <a:pt x="386" y="174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5466;p108">
              <a:extLst>
                <a:ext uri="{FF2B5EF4-FFF2-40B4-BE49-F238E27FC236}">
                  <a16:creationId xmlns:a16="http://schemas.microsoft.com/office/drawing/2014/main" id="{53A94F5A-B4E3-47D7-8464-3B8C14CFF8E2}"/>
                </a:ext>
              </a:extLst>
            </p:cNvPr>
            <p:cNvSpPr/>
            <p:nvPr/>
          </p:nvSpPr>
          <p:spPr>
            <a:xfrm>
              <a:off x="3095100" y="5363975"/>
              <a:ext cx="14900" cy="17450"/>
            </a:xfrm>
            <a:custGeom>
              <a:avLst/>
              <a:gdLst/>
              <a:ahLst/>
              <a:cxnLst/>
              <a:rect l="l" t="t" r="r" b="b"/>
              <a:pathLst>
                <a:path w="596" h="698" extrusionOk="0">
                  <a:moveTo>
                    <a:pt x="563" y="0"/>
                  </a:moveTo>
                  <a:cubicBezTo>
                    <a:pt x="523" y="0"/>
                    <a:pt x="384" y="132"/>
                    <a:pt x="245" y="310"/>
                  </a:cubicBezTo>
                  <a:cubicBezTo>
                    <a:pt x="97" y="501"/>
                    <a:pt x="1" y="677"/>
                    <a:pt x="27" y="698"/>
                  </a:cubicBezTo>
                  <a:cubicBezTo>
                    <a:pt x="54" y="698"/>
                    <a:pt x="198" y="582"/>
                    <a:pt x="347" y="390"/>
                  </a:cubicBezTo>
                  <a:cubicBezTo>
                    <a:pt x="495" y="199"/>
                    <a:pt x="596" y="24"/>
                    <a:pt x="570" y="2"/>
                  </a:cubicBezTo>
                  <a:cubicBezTo>
                    <a:pt x="568" y="1"/>
                    <a:pt x="565" y="0"/>
                    <a:pt x="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5467;p108">
              <a:extLst>
                <a:ext uri="{FF2B5EF4-FFF2-40B4-BE49-F238E27FC236}">
                  <a16:creationId xmlns:a16="http://schemas.microsoft.com/office/drawing/2014/main" id="{518A89F9-DE12-4D10-B081-CAB4F32BF363}"/>
                </a:ext>
              </a:extLst>
            </p:cNvPr>
            <p:cNvSpPr/>
            <p:nvPr/>
          </p:nvSpPr>
          <p:spPr>
            <a:xfrm>
              <a:off x="3077825" y="5354550"/>
              <a:ext cx="27275" cy="5625"/>
            </a:xfrm>
            <a:custGeom>
              <a:avLst/>
              <a:gdLst/>
              <a:ahLst/>
              <a:cxnLst/>
              <a:rect l="l" t="t" r="r" b="b"/>
              <a:pathLst>
                <a:path w="1091" h="225" extrusionOk="0">
                  <a:moveTo>
                    <a:pt x="916" y="0"/>
                  </a:moveTo>
                  <a:cubicBezTo>
                    <a:pt x="796" y="0"/>
                    <a:pt x="676" y="17"/>
                    <a:pt x="559" y="49"/>
                  </a:cubicBezTo>
                  <a:cubicBezTo>
                    <a:pt x="364" y="60"/>
                    <a:pt x="173" y="115"/>
                    <a:pt x="1" y="209"/>
                  </a:cubicBezTo>
                  <a:cubicBezTo>
                    <a:pt x="66" y="219"/>
                    <a:pt x="132" y="224"/>
                    <a:pt x="198" y="224"/>
                  </a:cubicBezTo>
                  <a:cubicBezTo>
                    <a:pt x="320" y="224"/>
                    <a:pt x="441" y="207"/>
                    <a:pt x="559" y="172"/>
                  </a:cubicBezTo>
                  <a:cubicBezTo>
                    <a:pt x="746" y="160"/>
                    <a:pt x="928" y="106"/>
                    <a:pt x="1090" y="12"/>
                  </a:cubicBezTo>
                  <a:cubicBezTo>
                    <a:pt x="1032" y="4"/>
                    <a:pt x="974" y="0"/>
                    <a:pt x="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5468;p108">
              <a:extLst>
                <a:ext uri="{FF2B5EF4-FFF2-40B4-BE49-F238E27FC236}">
                  <a16:creationId xmlns:a16="http://schemas.microsoft.com/office/drawing/2014/main" id="{D27BF6BB-1F70-4BD6-8AB2-D522FA779FEB}"/>
                </a:ext>
              </a:extLst>
            </p:cNvPr>
            <p:cNvSpPr/>
            <p:nvPr/>
          </p:nvSpPr>
          <p:spPr>
            <a:xfrm>
              <a:off x="3070125" y="5340225"/>
              <a:ext cx="31150" cy="5325"/>
            </a:xfrm>
            <a:custGeom>
              <a:avLst/>
              <a:gdLst/>
              <a:ahLst/>
              <a:cxnLst/>
              <a:rect l="l" t="t" r="r" b="b"/>
              <a:pathLst>
                <a:path w="1246" h="213" extrusionOk="0">
                  <a:moveTo>
                    <a:pt x="1245" y="1"/>
                  </a:moveTo>
                  <a:lnTo>
                    <a:pt x="1245" y="1"/>
                  </a:lnTo>
                  <a:cubicBezTo>
                    <a:pt x="1035" y="8"/>
                    <a:pt x="827" y="31"/>
                    <a:pt x="623" y="74"/>
                  </a:cubicBezTo>
                  <a:cubicBezTo>
                    <a:pt x="413" y="79"/>
                    <a:pt x="205" y="101"/>
                    <a:pt x="1" y="144"/>
                  </a:cubicBezTo>
                  <a:cubicBezTo>
                    <a:pt x="151" y="190"/>
                    <a:pt x="305" y="213"/>
                    <a:pt x="459" y="213"/>
                  </a:cubicBezTo>
                  <a:cubicBezTo>
                    <a:pt x="732" y="213"/>
                    <a:pt x="1004" y="141"/>
                    <a:pt x="1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5469;p108">
              <a:extLst>
                <a:ext uri="{FF2B5EF4-FFF2-40B4-BE49-F238E27FC236}">
                  <a16:creationId xmlns:a16="http://schemas.microsoft.com/office/drawing/2014/main" id="{C64F805C-4279-47D7-B322-05C46EB67651}"/>
                </a:ext>
              </a:extLst>
            </p:cNvPr>
            <p:cNvSpPr/>
            <p:nvPr/>
          </p:nvSpPr>
          <p:spPr>
            <a:xfrm>
              <a:off x="3123500" y="5334725"/>
              <a:ext cx="46375" cy="33675"/>
            </a:xfrm>
            <a:custGeom>
              <a:avLst/>
              <a:gdLst/>
              <a:ahLst/>
              <a:cxnLst/>
              <a:rect l="l" t="t" r="r" b="b"/>
              <a:pathLst>
                <a:path w="1855" h="1347" extrusionOk="0">
                  <a:moveTo>
                    <a:pt x="1345" y="119"/>
                  </a:moveTo>
                  <a:cubicBezTo>
                    <a:pt x="1438" y="119"/>
                    <a:pt x="1532" y="131"/>
                    <a:pt x="1624" y="156"/>
                  </a:cubicBezTo>
                  <a:cubicBezTo>
                    <a:pt x="1746" y="215"/>
                    <a:pt x="1724" y="342"/>
                    <a:pt x="1624" y="436"/>
                  </a:cubicBezTo>
                  <a:cubicBezTo>
                    <a:pt x="1515" y="523"/>
                    <a:pt x="1400" y="599"/>
                    <a:pt x="1278" y="665"/>
                  </a:cubicBezTo>
                  <a:cubicBezTo>
                    <a:pt x="1067" y="785"/>
                    <a:pt x="846" y="885"/>
                    <a:pt x="619" y="968"/>
                  </a:cubicBezTo>
                  <a:cubicBezTo>
                    <a:pt x="428" y="1047"/>
                    <a:pt x="268" y="1097"/>
                    <a:pt x="159" y="1130"/>
                  </a:cubicBezTo>
                  <a:lnTo>
                    <a:pt x="159" y="1130"/>
                  </a:lnTo>
                  <a:cubicBezTo>
                    <a:pt x="194" y="991"/>
                    <a:pt x="246" y="857"/>
                    <a:pt x="315" y="730"/>
                  </a:cubicBezTo>
                  <a:cubicBezTo>
                    <a:pt x="433" y="526"/>
                    <a:pt x="606" y="362"/>
                    <a:pt x="815" y="256"/>
                  </a:cubicBezTo>
                  <a:cubicBezTo>
                    <a:pt x="979" y="166"/>
                    <a:pt x="1161" y="119"/>
                    <a:pt x="1345" y="119"/>
                  </a:cubicBezTo>
                  <a:close/>
                  <a:moveTo>
                    <a:pt x="1377" y="1"/>
                  </a:moveTo>
                  <a:cubicBezTo>
                    <a:pt x="912" y="1"/>
                    <a:pt x="473" y="258"/>
                    <a:pt x="253" y="688"/>
                  </a:cubicBezTo>
                  <a:cubicBezTo>
                    <a:pt x="177" y="829"/>
                    <a:pt x="131" y="982"/>
                    <a:pt x="120" y="1142"/>
                  </a:cubicBezTo>
                  <a:lnTo>
                    <a:pt x="120" y="1142"/>
                  </a:lnTo>
                  <a:cubicBezTo>
                    <a:pt x="43" y="1165"/>
                    <a:pt x="1" y="1179"/>
                    <a:pt x="2" y="1188"/>
                  </a:cubicBezTo>
                  <a:cubicBezTo>
                    <a:pt x="41" y="1186"/>
                    <a:pt x="80" y="1184"/>
                    <a:pt x="119" y="1180"/>
                  </a:cubicBezTo>
                  <a:lnTo>
                    <a:pt x="119" y="1180"/>
                  </a:lnTo>
                  <a:lnTo>
                    <a:pt x="119" y="1346"/>
                  </a:lnTo>
                  <a:cubicBezTo>
                    <a:pt x="125" y="1290"/>
                    <a:pt x="135" y="1233"/>
                    <a:pt x="148" y="1177"/>
                  </a:cubicBezTo>
                  <a:lnTo>
                    <a:pt x="148" y="1177"/>
                  </a:lnTo>
                  <a:cubicBezTo>
                    <a:pt x="325" y="1159"/>
                    <a:pt x="499" y="1117"/>
                    <a:pt x="667" y="1055"/>
                  </a:cubicBezTo>
                  <a:cubicBezTo>
                    <a:pt x="902" y="978"/>
                    <a:pt x="1129" y="882"/>
                    <a:pt x="1347" y="767"/>
                  </a:cubicBezTo>
                  <a:cubicBezTo>
                    <a:pt x="1481" y="699"/>
                    <a:pt x="1608" y="618"/>
                    <a:pt x="1725" y="523"/>
                  </a:cubicBezTo>
                  <a:cubicBezTo>
                    <a:pt x="1798" y="465"/>
                    <a:pt x="1844" y="381"/>
                    <a:pt x="1852" y="289"/>
                  </a:cubicBezTo>
                  <a:cubicBezTo>
                    <a:pt x="1855" y="185"/>
                    <a:pt x="1797" y="90"/>
                    <a:pt x="1704" y="44"/>
                  </a:cubicBezTo>
                  <a:cubicBezTo>
                    <a:pt x="1595" y="15"/>
                    <a:pt x="1485" y="1"/>
                    <a:pt x="1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5470;p108">
              <a:extLst>
                <a:ext uri="{FF2B5EF4-FFF2-40B4-BE49-F238E27FC236}">
                  <a16:creationId xmlns:a16="http://schemas.microsoft.com/office/drawing/2014/main" id="{ABF7B894-F528-4943-9DCC-199025EF63C7}"/>
                </a:ext>
              </a:extLst>
            </p:cNvPr>
            <p:cNvSpPr/>
            <p:nvPr/>
          </p:nvSpPr>
          <p:spPr>
            <a:xfrm>
              <a:off x="3100675" y="5335650"/>
              <a:ext cx="28800" cy="28800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301" y="0"/>
                  </a:moveTo>
                  <a:cubicBezTo>
                    <a:pt x="267" y="0"/>
                    <a:pt x="232" y="3"/>
                    <a:pt x="197" y="8"/>
                  </a:cubicBezTo>
                  <a:cubicBezTo>
                    <a:pt x="66" y="64"/>
                    <a:pt x="1" y="213"/>
                    <a:pt x="49" y="348"/>
                  </a:cubicBezTo>
                  <a:cubicBezTo>
                    <a:pt x="85" y="450"/>
                    <a:pt x="143" y="543"/>
                    <a:pt x="220" y="620"/>
                  </a:cubicBezTo>
                  <a:cubicBezTo>
                    <a:pt x="335" y="750"/>
                    <a:pt x="468" y="864"/>
                    <a:pt x="613" y="960"/>
                  </a:cubicBezTo>
                  <a:cubicBezTo>
                    <a:pt x="740" y="1057"/>
                    <a:pt x="887" y="1122"/>
                    <a:pt x="1043" y="1152"/>
                  </a:cubicBezTo>
                  <a:cubicBezTo>
                    <a:pt x="923" y="1057"/>
                    <a:pt x="797" y="968"/>
                    <a:pt x="667" y="885"/>
                  </a:cubicBezTo>
                  <a:cubicBezTo>
                    <a:pt x="536" y="786"/>
                    <a:pt x="417" y="671"/>
                    <a:pt x="310" y="545"/>
                  </a:cubicBezTo>
                  <a:cubicBezTo>
                    <a:pt x="193" y="423"/>
                    <a:pt x="81" y="190"/>
                    <a:pt x="246" y="124"/>
                  </a:cubicBezTo>
                  <a:cubicBezTo>
                    <a:pt x="273" y="114"/>
                    <a:pt x="302" y="109"/>
                    <a:pt x="331" y="109"/>
                  </a:cubicBezTo>
                  <a:cubicBezTo>
                    <a:pt x="476" y="109"/>
                    <a:pt x="634" y="228"/>
                    <a:pt x="740" y="321"/>
                  </a:cubicBezTo>
                  <a:cubicBezTo>
                    <a:pt x="857" y="430"/>
                    <a:pt x="947" y="562"/>
                    <a:pt x="1007" y="710"/>
                  </a:cubicBezTo>
                  <a:cubicBezTo>
                    <a:pt x="1052" y="853"/>
                    <a:pt x="1080" y="1001"/>
                    <a:pt x="1091" y="1151"/>
                  </a:cubicBezTo>
                  <a:cubicBezTo>
                    <a:pt x="1151" y="1000"/>
                    <a:pt x="1151" y="833"/>
                    <a:pt x="1091" y="683"/>
                  </a:cubicBezTo>
                  <a:cubicBezTo>
                    <a:pt x="1039" y="514"/>
                    <a:pt x="946" y="360"/>
                    <a:pt x="819" y="236"/>
                  </a:cubicBezTo>
                  <a:cubicBezTo>
                    <a:pt x="688" y="85"/>
                    <a:pt x="499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5471;p108">
              <a:extLst>
                <a:ext uri="{FF2B5EF4-FFF2-40B4-BE49-F238E27FC236}">
                  <a16:creationId xmlns:a16="http://schemas.microsoft.com/office/drawing/2014/main" id="{7548B826-19A2-47D2-A10B-7B36C506E18A}"/>
                </a:ext>
              </a:extLst>
            </p:cNvPr>
            <p:cNvSpPr/>
            <p:nvPr/>
          </p:nvSpPr>
          <p:spPr>
            <a:xfrm>
              <a:off x="2843225" y="5394800"/>
              <a:ext cx="106125" cy="60525"/>
            </a:xfrm>
            <a:custGeom>
              <a:avLst/>
              <a:gdLst/>
              <a:ahLst/>
              <a:cxnLst/>
              <a:rect l="l" t="t" r="r" b="b"/>
              <a:pathLst>
                <a:path w="4245" h="2421" extrusionOk="0">
                  <a:moveTo>
                    <a:pt x="1165" y="1"/>
                  </a:moveTo>
                  <a:cubicBezTo>
                    <a:pt x="844" y="1"/>
                    <a:pt x="518" y="50"/>
                    <a:pt x="198" y="151"/>
                  </a:cubicBezTo>
                  <a:cubicBezTo>
                    <a:pt x="129" y="174"/>
                    <a:pt x="64" y="204"/>
                    <a:pt x="1" y="241"/>
                  </a:cubicBezTo>
                  <a:cubicBezTo>
                    <a:pt x="1" y="244"/>
                    <a:pt x="4" y="245"/>
                    <a:pt x="11" y="245"/>
                  </a:cubicBezTo>
                  <a:cubicBezTo>
                    <a:pt x="66" y="245"/>
                    <a:pt x="345" y="153"/>
                    <a:pt x="777" y="125"/>
                  </a:cubicBezTo>
                  <a:cubicBezTo>
                    <a:pt x="862" y="119"/>
                    <a:pt x="948" y="115"/>
                    <a:pt x="1033" y="115"/>
                  </a:cubicBezTo>
                  <a:cubicBezTo>
                    <a:pt x="1569" y="115"/>
                    <a:pt x="2098" y="240"/>
                    <a:pt x="2579" y="480"/>
                  </a:cubicBezTo>
                  <a:cubicBezTo>
                    <a:pt x="3128" y="765"/>
                    <a:pt x="3587" y="1199"/>
                    <a:pt x="3903" y="1729"/>
                  </a:cubicBezTo>
                  <a:cubicBezTo>
                    <a:pt x="4146" y="2134"/>
                    <a:pt x="4216" y="2420"/>
                    <a:pt x="4244" y="2420"/>
                  </a:cubicBezTo>
                  <a:cubicBezTo>
                    <a:pt x="4244" y="2420"/>
                    <a:pt x="4244" y="2420"/>
                    <a:pt x="4244" y="2420"/>
                  </a:cubicBezTo>
                  <a:cubicBezTo>
                    <a:pt x="4240" y="2350"/>
                    <a:pt x="4225" y="2280"/>
                    <a:pt x="4202" y="2213"/>
                  </a:cubicBezTo>
                  <a:cubicBezTo>
                    <a:pt x="4151" y="2028"/>
                    <a:pt x="4078" y="1849"/>
                    <a:pt x="3984" y="1682"/>
                  </a:cubicBezTo>
                  <a:cubicBezTo>
                    <a:pt x="3412" y="624"/>
                    <a:pt x="2317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5472;p108">
              <a:extLst>
                <a:ext uri="{FF2B5EF4-FFF2-40B4-BE49-F238E27FC236}">
                  <a16:creationId xmlns:a16="http://schemas.microsoft.com/office/drawing/2014/main" id="{E9DC90FF-BCC2-4F5A-8547-B2165548D110}"/>
                </a:ext>
              </a:extLst>
            </p:cNvPr>
            <p:cNvSpPr/>
            <p:nvPr/>
          </p:nvSpPr>
          <p:spPr>
            <a:xfrm>
              <a:off x="2977875" y="5412800"/>
              <a:ext cx="76200" cy="13425"/>
            </a:xfrm>
            <a:custGeom>
              <a:avLst/>
              <a:gdLst/>
              <a:ahLst/>
              <a:cxnLst/>
              <a:rect l="l" t="t" r="r" b="b"/>
              <a:pathLst>
                <a:path w="3048" h="537" extrusionOk="0">
                  <a:moveTo>
                    <a:pt x="3029" y="0"/>
                  </a:moveTo>
                  <a:cubicBezTo>
                    <a:pt x="2915" y="0"/>
                    <a:pt x="2286" y="153"/>
                    <a:pt x="1527" y="293"/>
                  </a:cubicBezTo>
                  <a:cubicBezTo>
                    <a:pt x="687" y="447"/>
                    <a:pt x="1" y="479"/>
                    <a:pt x="1" y="537"/>
                  </a:cubicBezTo>
                  <a:cubicBezTo>
                    <a:pt x="4" y="537"/>
                    <a:pt x="8" y="537"/>
                    <a:pt x="11" y="537"/>
                  </a:cubicBezTo>
                  <a:cubicBezTo>
                    <a:pt x="1046" y="537"/>
                    <a:pt x="2073" y="357"/>
                    <a:pt x="3047" y="6"/>
                  </a:cubicBezTo>
                  <a:cubicBezTo>
                    <a:pt x="3047" y="2"/>
                    <a:pt x="3041" y="0"/>
                    <a:pt x="3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5473;p108">
              <a:extLst>
                <a:ext uri="{FF2B5EF4-FFF2-40B4-BE49-F238E27FC236}">
                  <a16:creationId xmlns:a16="http://schemas.microsoft.com/office/drawing/2014/main" id="{CA268B9D-D548-47FF-8840-D18EAC5CF885}"/>
                </a:ext>
              </a:extLst>
            </p:cNvPr>
            <p:cNvSpPr/>
            <p:nvPr/>
          </p:nvSpPr>
          <p:spPr>
            <a:xfrm>
              <a:off x="2926975" y="5435100"/>
              <a:ext cx="10375" cy="13475"/>
            </a:xfrm>
            <a:custGeom>
              <a:avLst/>
              <a:gdLst/>
              <a:ahLst/>
              <a:cxnLst/>
              <a:rect l="l" t="t" r="r" b="b"/>
              <a:pathLst>
                <a:path w="415" h="539" extrusionOk="0">
                  <a:moveTo>
                    <a:pt x="17" y="0"/>
                  </a:moveTo>
                  <a:cubicBezTo>
                    <a:pt x="9" y="0"/>
                    <a:pt x="3" y="2"/>
                    <a:pt x="1" y="6"/>
                  </a:cubicBezTo>
                  <a:cubicBezTo>
                    <a:pt x="1" y="38"/>
                    <a:pt x="80" y="140"/>
                    <a:pt x="181" y="277"/>
                  </a:cubicBezTo>
                  <a:cubicBezTo>
                    <a:pt x="279" y="412"/>
                    <a:pt x="338" y="538"/>
                    <a:pt x="375" y="538"/>
                  </a:cubicBezTo>
                  <a:cubicBezTo>
                    <a:pt x="376" y="538"/>
                    <a:pt x="377" y="538"/>
                    <a:pt x="378" y="538"/>
                  </a:cubicBezTo>
                  <a:cubicBezTo>
                    <a:pt x="414" y="532"/>
                    <a:pt x="378" y="363"/>
                    <a:pt x="288" y="203"/>
                  </a:cubicBezTo>
                  <a:cubicBezTo>
                    <a:pt x="210" y="67"/>
                    <a:pt x="66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5474;p108">
              <a:extLst>
                <a:ext uri="{FF2B5EF4-FFF2-40B4-BE49-F238E27FC236}">
                  <a16:creationId xmlns:a16="http://schemas.microsoft.com/office/drawing/2014/main" id="{EB73C8A4-A26B-4EC0-84CA-C8BF381BADC7}"/>
                </a:ext>
              </a:extLst>
            </p:cNvPr>
            <p:cNvSpPr/>
            <p:nvPr/>
          </p:nvSpPr>
          <p:spPr>
            <a:xfrm>
              <a:off x="2902900" y="5415325"/>
              <a:ext cx="12150" cy="8275"/>
            </a:xfrm>
            <a:custGeom>
              <a:avLst/>
              <a:gdLst/>
              <a:ahLst/>
              <a:cxnLst/>
              <a:rect l="l" t="t" r="r" b="b"/>
              <a:pathLst>
                <a:path w="486" h="331" extrusionOk="0">
                  <a:moveTo>
                    <a:pt x="30" y="1"/>
                  </a:moveTo>
                  <a:cubicBezTo>
                    <a:pt x="17" y="1"/>
                    <a:pt x="7" y="4"/>
                    <a:pt x="0" y="10"/>
                  </a:cubicBezTo>
                  <a:cubicBezTo>
                    <a:pt x="0" y="37"/>
                    <a:pt x="64" y="128"/>
                    <a:pt x="192" y="218"/>
                  </a:cubicBezTo>
                  <a:cubicBezTo>
                    <a:pt x="292" y="288"/>
                    <a:pt x="388" y="330"/>
                    <a:pt x="436" y="330"/>
                  </a:cubicBezTo>
                  <a:cubicBezTo>
                    <a:pt x="449" y="330"/>
                    <a:pt x="459" y="327"/>
                    <a:pt x="464" y="319"/>
                  </a:cubicBezTo>
                  <a:cubicBezTo>
                    <a:pt x="485" y="286"/>
                    <a:pt x="394" y="196"/>
                    <a:pt x="267" y="112"/>
                  </a:cubicBezTo>
                  <a:cubicBezTo>
                    <a:pt x="166" y="45"/>
                    <a:pt x="78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5475;p108">
              <a:extLst>
                <a:ext uri="{FF2B5EF4-FFF2-40B4-BE49-F238E27FC236}">
                  <a16:creationId xmlns:a16="http://schemas.microsoft.com/office/drawing/2014/main" id="{FE839071-45E1-4D18-844B-A3CA1306C9AF}"/>
                </a:ext>
              </a:extLst>
            </p:cNvPr>
            <p:cNvSpPr/>
            <p:nvPr/>
          </p:nvSpPr>
          <p:spPr>
            <a:xfrm>
              <a:off x="2873325" y="5407650"/>
              <a:ext cx="16600" cy="4700"/>
            </a:xfrm>
            <a:custGeom>
              <a:avLst/>
              <a:gdLst/>
              <a:ahLst/>
              <a:cxnLst/>
              <a:rect l="l" t="t" r="r" b="b"/>
              <a:pathLst>
                <a:path w="664" h="188" extrusionOk="0">
                  <a:moveTo>
                    <a:pt x="285" y="1"/>
                  </a:moveTo>
                  <a:cubicBezTo>
                    <a:pt x="117" y="1"/>
                    <a:pt x="1" y="71"/>
                    <a:pt x="20" y="94"/>
                  </a:cubicBezTo>
                  <a:cubicBezTo>
                    <a:pt x="20" y="110"/>
                    <a:pt x="46" y="113"/>
                    <a:pt x="88" y="113"/>
                  </a:cubicBezTo>
                  <a:cubicBezTo>
                    <a:pt x="109" y="113"/>
                    <a:pt x="134" y="112"/>
                    <a:pt x="161" y="112"/>
                  </a:cubicBezTo>
                  <a:cubicBezTo>
                    <a:pt x="212" y="112"/>
                    <a:pt x="272" y="114"/>
                    <a:pt x="334" y="126"/>
                  </a:cubicBezTo>
                  <a:cubicBezTo>
                    <a:pt x="465" y="152"/>
                    <a:pt x="569" y="187"/>
                    <a:pt x="617" y="187"/>
                  </a:cubicBezTo>
                  <a:cubicBezTo>
                    <a:pt x="629" y="187"/>
                    <a:pt x="638" y="185"/>
                    <a:pt x="642" y="180"/>
                  </a:cubicBezTo>
                  <a:cubicBezTo>
                    <a:pt x="663" y="154"/>
                    <a:pt x="552" y="26"/>
                    <a:pt x="349" y="4"/>
                  </a:cubicBezTo>
                  <a:cubicBezTo>
                    <a:pt x="327" y="2"/>
                    <a:pt x="30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5476;p108">
              <a:extLst>
                <a:ext uri="{FF2B5EF4-FFF2-40B4-BE49-F238E27FC236}">
                  <a16:creationId xmlns:a16="http://schemas.microsoft.com/office/drawing/2014/main" id="{9FCB501F-4B71-4560-AF4E-6171523215D3}"/>
                </a:ext>
              </a:extLst>
            </p:cNvPr>
            <p:cNvSpPr/>
            <p:nvPr/>
          </p:nvSpPr>
          <p:spPr>
            <a:xfrm>
              <a:off x="2853225" y="5407650"/>
              <a:ext cx="8525" cy="3600"/>
            </a:xfrm>
            <a:custGeom>
              <a:avLst/>
              <a:gdLst/>
              <a:ahLst/>
              <a:cxnLst/>
              <a:rect l="l" t="t" r="r" b="b"/>
              <a:pathLst>
                <a:path w="341" h="144" extrusionOk="0">
                  <a:moveTo>
                    <a:pt x="109" y="1"/>
                  </a:moveTo>
                  <a:cubicBezTo>
                    <a:pt x="50" y="1"/>
                    <a:pt x="4" y="19"/>
                    <a:pt x="0" y="47"/>
                  </a:cubicBezTo>
                  <a:cubicBezTo>
                    <a:pt x="0" y="79"/>
                    <a:pt x="63" y="120"/>
                    <a:pt x="154" y="137"/>
                  </a:cubicBezTo>
                  <a:cubicBezTo>
                    <a:pt x="178" y="142"/>
                    <a:pt x="202" y="144"/>
                    <a:pt x="224" y="144"/>
                  </a:cubicBezTo>
                  <a:cubicBezTo>
                    <a:pt x="284" y="144"/>
                    <a:pt x="331" y="128"/>
                    <a:pt x="334" y="105"/>
                  </a:cubicBezTo>
                  <a:cubicBezTo>
                    <a:pt x="340" y="73"/>
                    <a:pt x="270" y="30"/>
                    <a:pt x="180" y="9"/>
                  </a:cubicBezTo>
                  <a:cubicBezTo>
                    <a:pt x="156" y="3"/>
                    <a:pt x="132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5477;p108">
              <a:extLst>
                <a:ext uri="{FF2B5EF4-FFF2-40B4-BE49-F238E27FC236}">
                  <a16:creationId xmlns:a16="http://schemas.microsoft.com/office/drawing/2014/main" id="{45A52787-95A9-4253-8742-753A5B33EF6D}"/>
                </a:ext>
              </a:extLst>
            </p:cNvPr>
            <p:cNvSpPr/>
            <p:nvPr/>
          </p:nvSpPr>
          <p:spPr>
            <a:xfrm>
              <a:off x="2833275" y="5315650"/>
              <a:ext cx="264800" cy="71925"/>
            </a:xfrm>
            <a:custGeom>
              <a:avLst/>
              <a:gdLst/>
              <a:ahLst/>
              <a:cxnLst/>
              <a:rect l="l" t="t" r="r" b="b"/>
              <a:pathLst>
                <a:path w="10592" h="2877" extrusionOk="0">
                  <a:moveTo>
                    <a:pt x="10511" y="0"/>
                  </a:moveTo>
                  <a:lnTo>
                    <a:pt x="1" y="2030"/>
                  </a:lnTo>
                  <a:lnTo>
                    <a:pt x="187" y="2876"/>
                  </a:lnTo>
                  <a:lnTo>
                    <a:pt x="10591" y="420"/>
                  </a:ln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5478;p108">
              <a:extLst>
                <a:ext uri="{FF2B5EF4-FFF2-40B4-BE49-F238E27FC236}">
                  <a16:creationId xmlns:a16="http://schemas.microsoft.com/office/drawing/2014/main" id="{2928B712-DBBD-4640-857B-E5DA54B78A94}"/>
                </a:ext>
              </a:extLst>
            </p:cNvPr>
            <p:cNvSpPr/>
            <p:nvPr/>
          </p:nvSpPr>
          <p:spPr>
            <a:xfrm>
              <a:off x="2431050" y="2955375"/>
              <a:ext cx="320625" cy="231375"/>
            </a:xfrm>
            <a:custGeom>
              <a:avLst/>
              <a:gdLst/>
              <a:ahLst/>
              <a:cxnLst/>
              <a:rect l="l" t="t" r="r" b="b"/>
              <a:pathLst>
                <a:path w="12825" h="9255" extrusionOk="0">
                  <a:moveTo>
                    <a:pt x="7612" y="1"/>
                  </a:moveTo>
                  <a:cubicBezTo>
                    <a:pt x="7042" y="1"/>
                    <a:pt x="2352" y="1955"/>
                    <a:pt x="2074" y="2044"/>
                  </a:cubicBezTo>
                  <a:cubicBezTo>
                    <a:pt x="1293" y="2603"/>
                    <a:pt x="594" y="3269"/>
                    <a:pt x="1" y="4022"/>
                  </a:cubicBezTo>
                  <a:lnTo>
                    <a:pt x="772" y="9254"/>
                  </a:lnTo>
                  <a:lnTo>
                    <a:pt x="9592" y="8983"/>
                  </a:lnTo>
                  <a:lnTo>
                    <a:pt x="9592" y="8164"/>
                  </a:lnTo>
                  <a:lnTo>
                    <a:pt x="10172" y="8117"/>
                  </a:lnTo>
                  <a:cubicBezTo>
                    <a:pt x="10172" y="8117"/>
                    <a:pt x="10309" y="8553"/>
                    <a:pt x="10411" y="8792"/>
                  </a:cubicBezTo>
                  <a:cubicBezTo>
                    <a:pt x="10459" y="8905"/>
                    <a:pt x="10698" y="8954"/>
                    <a:pt x="10958" y="8954"/>
                  </a:cubicBezTo>
                  <a:cubicBezTo>
                    <a:pt x="11249" y="8954"/>
                    <a:pt x="11565" y="8893"/>
                    <a:pt x="11666" y="8792"/>
                  </a:cubicBezTo>
                  <a:cubicBezTo>
                    <a:pt x="11857" y="8600"/>
                    <a:pt x="11230" y="7585"/>
                    <a:pt x="11230" y="7584"/>
                  </a:cubicBezTo>
                  <a:lnTo>
                    <a:pt x="11230" y="7584"/>
                  </a:lnTo>
                  <a:cubicBezTo>
                    <a:pt x="11542" y="7955"/>
                    <a:pt x="11918" y="8267"/>
                    <a:pt x="12340" y="8505"/>
                  </a:cubicBezTo>
                  <a:cubicBezTo>
                    <a:pt x="12375" y="8517"/>
                    <a:pt x="12408" y="8522"/>
                    <a:pt x="12437" y="8522"/>
                  </a:cubicBezTo>
                  <a:cubicBezTo>
                    <a:pt x="12776" y="8522"/>
                    <a:pt x="12776" y="7830"/>
                    <a:pt x="12776" y="7830"/>
                  </a:cubicBezTo>
                  <a:cubicBezTo>
                    <a:pt x="12776" y="7830"/>
                    <a:pt x="11841" y="6117"/>
                    <a:pt x="11969" y="6117"/>
                  </a:cubicBezTo>
                  <a:cubicBezTo>
                    <a:pt x="11977" y="6117"/>
                    <a:pt x="11989" y="6124"/>
                    <a:pt x="12006" y="6139"/>
                  </a:cubicBezTo>
                  <a:cubicBezTo>
                    <a:pt x="12071" y="6194"/>
                    <a:pt x="12145" y="6220"/>
                    <a:pt x="12219" y="6220"/>
                  </a:cubicBezTo>
                  <a:cubicBezTo>
                    <a:pt x="12471" y="6220"/>
                    <a:pt x="12739" y="5927"/>
                    <a:pt x="12776" y="5517"/>
                  </a:cubicBezTo>
                  <a:cubicBezTo>
                    <a:pt x="12825" y="4985"/>
                    <a:pt x="9496" y="2529"/>
                    <a:pt x="9496" y="2529"/>
                  </a:cubicBezTo>
                  <a:lnTo>
                    <a:pt x="6509" y="2284"/>
                  </a:lnTo>
                  <a:lnTo>
                    <a:pt x="7328" y="2012"/>
                  </a:lnTo>
                  <a:cubicBezTo>
                    <a:pt x="8391" y="1450"/>
                    <a:pt x="7764" y="259"/>
                    <a:pt x="7668" y="19"/>
                  </a:cubicBezTo>
                  <a:cubicBezTo>
                    <a:pt x="7663" y="7"/>
                    <a:pt x="7644" y="1"/>
                    <a:pt x="7612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5479;p108">
              <a:extLst>
                <a:ext uri="{FF2B5EF4-FFF2-40B4-BE49-F238E27FC236}">
                  <a16:creationId xmlns:a16="http://schemas.microsoft.com/office/drawing/2014/main" id="{65870F31-4176-40F9-A0E1-5D928411F8DD}"/>
                </a:ext>
              </a:extLst>
            </p:cNvPr>
            <p:cNvSpPr/>
            <p:nvPr/>
          </p:nvSpPr>
          <p:spPr>
            <a:xfrm>
              <a:off x="1507300" y="2447450"/>
              <a:ext cx="942525" cy="812000"/>
            </a:xfrm>
            <a:custGeom>
              <a:avLst/>
              <a:gdLst/>
              <a:ahLst/>
              <a:cxnLst/>
              <a:rect l="l" t="t" r="r" b="b"/>
              <a:pathLst>
                <a:path w="37701" h="32480" extrusionOk="0">
                  <a:moveTo>
                    <a:pt x="2771" y="0"/>
                  </a:moveTo>
                  <a:lnTo>
                    <a:pt x="0" y="8033"/>
                  </a:lnTo>
                  <a:lnTo>
                    <a:pt x="13505" y="32479"/>
                  </a:lnTo>
                  <a:lnTo>
                    <a:pt x="37701" y="30193"/>
                  </a:lnTo>
                  <a:lnTo>
                    <a:pt x="37243" y="24117"/>
                  </a:lnTo>
                  <a:lnTo>
                    <a:pt x="16238" y="22038"/>
                  </a:lnTo>
                  <a:lnTo>
                    <a:pt x="5466" y="3184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5480;p108">
              <a:extLst>
                <a:ext uri="{FF2B5EF4-FFF2-40B4-BE49-F238E27FC236}">
                  <a16:creationId xmlns:a16="http://schemas.microsoft.com/office/drawing/2014/main" id="{595CBFC8-0E69-4974-ACC8-16F6C9E90163}"/>
                </a:ext>
              </a:extLst>
            </p:cNvPr>
            <p:cNvSpPr/>
            <p:nvPr/>
          </p:nvSpPr>
          <p:spPr>
            <a:xfrm>
              <a:off x="1042100" y="2283700"/>
              <a:ext cx="862925" cy="1310150"/>
            </a:xfrm>
            <a:custGeom>
              <a:avLst/>
              <a:gdLst/>
              <a:ahLst/>
              <a:cxnLst/>
              <a:rect l="l" t="t" r="r" b="b"/>
              <a:pathLst>
                <a:path w="34517" h="52406" extrusionOk="0">
                  <a:moveTo>
                    <a:pt x="9682" y="0"/>
                  </a:moveTo>
                  <a:lnTo>
                    <a:pt x="7443" y="2803"/>
                  </a:lnTo>
                  <a:lnTo>
                    <a:pt x="7715" y="2946"/>
                  </a:lnTo>
                  <a:cubicBezTo>
                    <a:pt x="6790" y="3913"/>
                    <a:pt x="0" y="11266"/>
                    <a:pt x="389" y="16710"/>
                  </a:cubicBezTo>
                  <a:cubicBezTo>
                    <a:pt x="755" y="21601"/>
                    <a:pt x="11054" y="52406"/>
                    <a:pt x="11054" y="52406"/>
                  </a:cubicBezTo>
                  <a:lnTo>
                    <a:pt x="34516" y="45548"/>
                  </a:lnTo>
                  <a:lnTo>
                    <a:pt x="23505" y="15742"/>
                  </a:lnTo>
                  <a:lnTo>
                    <a:pt x="21421" y="7879"/>
                  </a:lnTo>
                  <a:lnTo>
                    <a:pt x="21379" y="5316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5481;p108">
              <a:extLst>
                <a:ext uri="{FF2B5EF4-FFF2-40B4-BE49-F238E27FC236}">
                  <a16:creationId xmlns:a16="http://schemas.microsoft.com/office/drawing/2014/main" id="{1CE2BCB9-564E-4C74-BE68-2D4B683F12A8}"/>
                </a:ext>
              </a:extLst>
            </p:cNvPr>
            <p:cNvSpPr/>
            <p:nvPr/>
          </p:nvSpPr>
          <p:spPr>
            <a:xfrm>
              <a:off x="1554750" y="2483325"/>
              <a:ext cx="456600" cy="969100"/>
            </a:xfrm>
            <a:custGeom>
              <a:avLst/>
              <a:gdLst/>
              <a:ahLst/>
              <a:cxnLst/>
              <a:rect l="l" t="t" r="r" b="b"/>
              <a:pathLst>
                <a:path w="18264" h="38764" extrusionOk="0">
                  <a:moveTo>
                    <a:pt x="660" y="0"/>
                  </a:moveTo>
                  <a:lnTo>
                    <a:pt x="1" y="3222"/>
                  </a:lnTo>
                  <a:lnTo>
                    <a:pt x="1718" y="6444"/>
                  </a:lnTo>
                  <a:lnTo>
                    <a:pt x="1718" y="8831"/>
                  </a:lnTo>
                  <a:lnTo>
                    <a:pt x="14010" y="37542"/>
                  </a:lnTo>
                  <a:lnTo>
                    <a:pt x="17646" y="38763"/>
                  </a:lnTo>
                  <a:lnTo>
                    <a:pt x="18263" y="36302"/>
                  </a:lnTo>
                  <a:cubicBezTo>
                    <a:pt x="18263" y="36302"/>
                    <a:pt x="8028" y="18827"/>
                    <a:pt x="6258" y="13909"/>
                  </a:cubicBezTo>
                  <a:cubicBezTo>
                    <a:pt x="4487" y="8991"/>
                    <a:pt x="1872" y="1904"/>
                    <a:pt x="1872" y="1904"/>
                  </a:cubicBezTo>
                  <a:lnTo>
                    <a:pt x="6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5482;p108">
              <a:extLst>
                <a:ext uri="{FF2B5EF4-FFF2-40B4-BE49-F238E27FC236}">
                  <a16:creationId xmlns:a16="http://schemas.microsoft.com/office/drawing/2014/main" id="{37FE56AD-D3E0-47BD-ACF6-20CAE98FC153}"/>
                </a:ext>
              </a:extLst>
            </p:cNvPr>
            <p:cNvSpPr/>
            <p:nvPr/>
          </p:nvSpPr>
          <p:spPr>
            <a:xfrm>
              <a:off x="1104700" y="2588125"/>
              <a:ext cx="1245600" cy="776450"/>
            </a:xfrm>
            <a:custGeom>
              <a:avLst/>
              <a:gdLst/>
              <a:ahLst/>
              <a:cxnLst/>
              <a:rect l="l" t="t" r="r" b="b"/>
              <a:pathLst>
                <a:path w="49824" h="31058" extrusionOk="0">
                  <a:moveTo>
                    <a:pt x="10667" y="1"/>
                  </a:moveTo>
                  <a:cubicBezTo>
                    <a:pt x="9984" y="1"/>
                    <a:pt x="0" y="10275"/>
                    <a:pt x="0" y="10275"/>
                  </a:cubicBezTo>
                  <a:cubicBezTo>
                    <a:pt x="0" y="10583"/>
                    <a:pt x="21193" y="31058"/>
                    <a:pt x="21193" y="31058"/>
                  </a:cubicBezTo>
                  <a:lnTo>
                    <a:pt x="49823" y="25454"/>
                  </a:lnTo>
                  <a:lnTo>
                    <a:pt x="48902" y="19345"/>
                  </a:lnTo>
                  <a:lnTo>
                    <a:pt x="29359" y="19876"/>
                  </a:lnTo>
                  <a:cubicBezTo>
                    <a:pt x="29187" y="19891"/>
                    <a:pt x="29015" y="19899"/>
                    <a:pt x="28843" y="19899"/>
                  </a:cubicBezTo>
                  <a:cubicBezTo>
                    <a:pt x="27027" y="19899"/>
                    <a:pt x="25305" y="19037"/>
                    <a:pt x="24217" y="17558"/>
                  </a:cubicBezTo>
                  <a:cubicBezTo>
                    <a:pt x="20023" y="12114"/>
                    <a:pt x="10926" y="307"/>
                    <a:pt x="10697" y="14"/>
                  </a:cubicBezTo>
                  <a:cubicBezTo>
                    <a:pt x="10691" y="5"/>
                    <a:pt x="10681" y="1"/>
                    <a:pt x="106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5483;p108">
              <a:extLst>
                <a:ext uri="{FF2B5EF4-FFF2-40B4-BE49-F238E27FC236}">
                  <a16:creationId xmlns:a16="http://schemas.microsoft.com/office/drawing/2014/main" id="{282E27D5-9B11-4CDF-AA99-2048D8234DF6}"/>
                </a:ext>
              </a:extLst>
            </p:cNvPr>
            <p:cNvSpPr/>
            <p:nvPr/>
          </p:nvSpPr>
          <p:spPr>
            <a:xfrm>
              <a:off x="1111625" y="2560500"/>
              <a:ext cx="1240125" cy="789125"/>
            </a:xfrm>
            <a:custGeom>
              <a:avLst/>
              <a:gdLst/>
              <a:ahLst/>
              <a:cxnLst/>
              <a:rect l="l" t="t" r="r" b="b"/>
              <a:pathLst>
                <a:path w="49605" h="31565" extrusionOk="0">
                  <a:moveTo>
                    <a:pt x="6828" y="1"/>
                  </a:moveTo>
                  <a:cubicBezTo>
                    <a:pt x="6638" y="1"/>
                    <a:pt x="6448" y="10"/>
                    <a:pt x="6258" y="29"/>
                  </a:cubicBezTo>
                  <a:cubicBezTo>
                    <a:pt x="5175" y="146"/>
                    <a:pt x="4132" y="504"/>
                    <a:pt x="3207" y="1076"/>
                  </a:cubicBezTo>
                  <a:cubicBezTo>
                    <a:pt x="2247" y="1633"/>
                    <a:pt x="1439" y="2416"/>
                    <a:pt x="851" y="3357"/>
                  </a:cubicBezTo>
                  <a:cubicBezTo>
                    <a:pt x="284" y="4336"/>
                    <a:pt x="0" y="5454"/>
                    <a:pt x="32" y="6584"/>
                  </a:cubicBezTo>
                  <a:cubicBezTo>
                    <a:pt x="60" y="7716"/>
                    <a:pt x="293" y="8833"/>
                    <a:pt x="723" y="9881"/>
                  </a:cubicBezTo>
                  <a:lnTo>
                    <a:pt x="809" y="10104"/>
                  </a:lnTo>
                  <a:cubicBezTo>
                    <a:pt x="5062" y="14995"/>
                    <a:pt x="9162" y="19721"/>
                    <a:pt x="13037" y="24178"/>
                  </a:cubicBezTo>
                  <a:cubicBezTo>
                    <a:pt x="14000" y="25305"/>
                    <a:pt x="14954" y="26400"/>
                    <a:pt x="15896" y="27464"/>
                  </a:cubicBezTo>
                  <a:cubicBezTo>
                    <a:pt x="16370" y="27995"/>
                    <a:pt x="16817" y="28527"/>
                    <a:pt x="17300" y="29059"/>
                  </a:cubicBezTo>
                  <a:cubicBezTo>
                    <a:pt x="18740" y="30593"/>
                    <a:pt x="20731" y="31493"/>
                    <a:pt x="22834" y="31562"/>
                  </a:cubicBezTo>
                  <a:cubicBezTo>
                    <a:pt x="22908" y="31564"/>
                    <a:pt x="22982" y="31565"/>
                    <a:pt x="23055" y="31565"/>
                  </a:cubicBezTo>
                  <a:cubicBezTo>
                    <a:pt x="23644" y="31565"/>
                    <a:pt x="24230" y="31506"/>
                    <a:pt x="24808" y="31387"/>
                  </a:cubicBezTo>
                  <a:lnTo>
                    <a:pt x="26689" y="31025"/>
                  </a:lnTo>
                  <a:lnTo>
                    <a:pt x="49551" y="26607"/>
                  </a:lnTo>
                  <a:lnTo>
                    <a:pt x="49604" y="26607"/>
                  </a:lnTo>
                  <a:lnTo>
                    <a:pt x="49604" y="26554"/>
                  </a:lnTo>
                  <a:lnTo>
                    <a:pt x="48886" y="21992"/>
                  </a:lnTo>
                  <a:cubicBezTo>
                    <a:pt x="48807" y="21487"/>
                    <a:pt x="48738" y="21094"/>
                    <a:pt x="48695" y="20833"/>
                  </a:cubicBezTo>
                  <a:cubicBezTo>
                    <a:pt x="48653" y="20572"/>
                    <a:pt x="48625" y="20450"/>
                    <a:pt x="48625" y="20450"/>
                  </a:cubicBezTo>
                  <a:lnTo>
                    <a:pt x="48625" y="20450"/>
                  </a:lnTo>
                  <a:cubicBezTo>
                    <a:pt x="48625" y="20450"/>
                    <a:pt x="48642" y="20589"/>
                    <a:pt x="48688" y="20892"/>
                  </a:cubicBezTo>
                  <a:lnTo>
                    <a:pt x="48848" y="22072"/>
                  </a:lnTo>
                  <a:cubicBezTo>
                    <a:pt x="48996" y="23100"/>
                    <a:pt x="49212" y="24602"/>
                    <a:pt x="49489" y="26554"/>
                  </a:cubicBezTo>
                  <a:lnTo>
                    <a:pt x="49489" y="26554"/>
                  </a:lnTo>
                  <a:lnTo>
                    <a:pt x="26683" y="30844"/>
                  </a:lnTo>
                  <a:lnTo>
                    <a:pt x="24800" y="31199"/>
                  </a:lnTo>
                  <a:cubicBezTo>
                    <a:pt x="24255" y="31312"/>
                    <a:pt x="23699" y="31368"/>
                    <a:pt x="23142" y="31368"/>
                  </a:cubicBezTo>
                  <a:cubicBezTo>
                    <a:pt x="23055" y="31368"/>
                    <a:pt x="22969" y="31367"/>
                    <a:pt x="22882" y="31364"/>
                  </a:cubicBezTo>
                  <a:cubicBezTo>
                    <a:pt x="20842" y="31298"/>
                    <a:pt x="18914" y="30421"/>
                    <a:pt x="17522" y="28930"/>
                  </a:cubicBezTo>
                  <a:cubicBezTo>
                    <a:pt x="17055" y="28398"/>
                    <a:pt x="16598" y="27866"/>
                    <a:pt x="16124" y="27335"/>
                  </a:cubicBezTo>
                  <a:lnTo>
                    <a:pt x="13269" y="24038"/>
                  </a:lnTo>
                  <a:lnTo>
                    <a:pt x="1041" y="9960"/>
                  </a:lnTo>
                  <a:lnTo>
                    <a:pt x="1041" y="9997"/>
                  </a:lnTo>
                  <a:cubicBezTo>
                    <a:pt x="1015" y="9928"/>
                    <a:pt x="987" y="9854"/>
                    <a:pt x="955" y="9779"/>
                  </a:cubicBezTo>
                  <a:cubicBezTo>
                    <a:pt x="541" y="8766"/>
                    <a:pt x="314" y="7685"/>
                    <a:pt x="286" y="6589"/>
                  </a:cubicBezTo>
                  <a:cubicBezTo>
                    <a:pt x="253" y="5511"/>
                    <a:pt x="524" y="4444"/>
                    <a:pt x="1068" y="3511"/>
                  </a:cubicBezTo>
                  <a:cubicBezTo>
                    <a:pt x="2221" y="1705"/>
                    <a:pt x="4140" y="530"/>
                    <a:pt x="6273" y="321"/>
                  </a:cubicBezTo>
                  <a:cubicBezTo>
                    <a:pt x="6456" y="303"/>
                    <a:pt x="6640" y="294"/>
                    <a:pt x="6824" y="294"/>
                  </a:cubicBezTo>
                  <a:cubicBezTo>
                    <a:pt x="7662" y="294"/>
                    <a:pt x="8492" y="484"/>
                    <a:pt x="9249" y="852"/>
                  </a:cubicBezTo>
                  <a:cubicBezTo>
                    <a:pt x="10151" y="1304"/>
                    <a:pt x="10956" y="1925"/>
                    <a:pt x="11621" y="2682"/>
                  </a:cubicBezTo>
                  <a:cubicBezTo>
                    <a:pt x="12276" y="3437"/>
                    <a:pt x="12886" y="4228"/>
                    <a:pt x="13450" y="5053"/>
                  </a:cubicBezTo>
                  <a:cubicBezTo>
                    <a:pt x="14030" y="5851"/>
                    <a:pt x="14599" y="6659"/>
                    <a:pt x="15167" y="7446"/>
                  </a:cubicBezTo>
                  <a:cubicBezTo>
                    <a:pt x="17453" y="10582"/>
                    <a:pt x="19718" y="13506"/>
                    <a:pt x="21909" y="16165"/>
                  </a:cubicBezTo>
                  <a:lnTo>
                    <a:pt x="23504" y="18122"/>
                  </a:lnTo>
                  <a:cubicBezTo>
                    <a:pt x="24014" y="18767"/>
                    <a:pt x="24567" y="19376"/>
                    <a:pt x="25163" y="19944"/>
                  </a:cubicBezTo>
                  <a:cubicBezTo>
                    <a:pt x="25792" y="20457"/>
                    <a:pt x="26561" y="20769"/>
                    <a:pt x="27370" y="20838"/>
                  </a:cubicBezTo>
                  <a:cubicBezTo>
                    <a:pt x="27870" y="20885"/>
                    <a:pt x="28373" y="20909"/>
                    <a:pt x="28876" y="20909"/>
                  </a:cubicBezTo>
                  <a:cubicBezTo>
                    <a:pt x="29127" y="20909"/>
                    <a:pt x="29378" y="20903"/>
                    <a:pt x="29629" y="20891"/>
                  </a:cubicBezTo>
                  <a:lnTo>
                    <a:pt x="43495" y="20577"/>
                  </a:lnTo>
                  <a:lnTo>
                    <a:pt x="47280" y="20482"/>
                  </a:lnTo>
                  <a:lnTo>
                    <a:pt x="48275" y="20450"/>
                  </a:lnTo>
                  <a:lnTo>
                    <a:pt x="47318" y="20450"/>
                  </a:lnTo>
                  <a:lnTo>
                    <a:pt x="43549" y="20497"/>
                  </a:lnTo>
                  <a:lnTo>
                    <a:pt x="29629" y="20711"/>
                  </a:lnTo>
                  <a:cubicBezTo>
                    <a:pt x="29403" y="20720"/>
                    <a:pt x="29177" y="20724"/>
                    <a:pt x="28951" y="20724"/>
                  </a:cubicBezTo>
                  <a:cubicBezTo>
                    <a:pt x="28431" y="20724"/>
                    <a:pt x="27910" y="20700"/>
                    <a:pt x="27391" y="20652"/>
                  </a:cubicBezTo>
                  <a:cubicBezTo>
                    <a:pt x="26624" y="20584"/>
                    <a:pt x="25895" y="20285"/>
                    <a:pt x="25302" y="19796"/>
                  </a:cubicBezTo>
                  <a:cubicBezTo>
                    <a:pt x="24719" y="19233"/>
                    <a:pt x="24176" y="18631"/>
                    <a:pt x="23675" y="17994"/>
                  </a:cubicBezTo>
                  <a:lnTo>
                    <a:pt x="22080" y="16038"/>
                  </a:lnTo>
                  <a:cubicBezTo>
                    <a:pt x="19900" y="13364"/>
                    <a:pt x="17646" y="10451"/>
                    <a:pt x="15365" y="7314"/>
                  </a:cubicBezTo>
                  <a:lnTo>
                    <a:pt x="13659" y="4920"/>
                  </a:lnTo>
                  <a:cubicBezTo>
                    <a:pt x="13091" y="4084"/>
                    <a:pt x="12475" y="3281"/>
                    <a:pt x="11814" y="2517"/>
                  </a:cubicBezTo>
                  <a:cubicBezTo>
                    <a:pt x="11135" y="1722"/>
                    <a:pt x="10308" y="1067"/>
                    <a:pt x="9379" y="587"/>
                  </a:cubicBezTo>
                  <a:cubicBezTo>
                    <a:pt x="8581" y="201"/>
                    <a:pt x="7709" y="1"/>
                    <a:pt x="6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5484;p108">
              <a:extLst>
                <a:ext uri="{FF2B5EF4-FFF2-40B4-BE49-F238E27FC236}">
                  <a16:creationId xmlns:a16="http://schemas.microsoft.com/office/drawing/2014/main" id="{CFD2FFE1-F231-4C6F-BCCB-6814ACD26097}"/>
                </a:ext>
              </a:extLst>
            </p:cNvPr>
            <p:cNvSpPr/>
            <p:nvPr/>
          </p:nvSpPr>
          <p:spPr>
            <a:xfrm>
              <a:off x="1233725" y="2359025"/>
              <a:ext cx="343475" cy="192375"/>
            </a:xfrm>
            <a:custGeom>
              <a:avLst/>
              <a:gdLst/>
              <a:ahLst/>
              <a:cxnLst/>
              <a:rect l="l" t="t" r="r" b="b"/>
              <a:pathLst>
                <a:path w="13739" h="7695" extrusionOk="0">
                  <a:moveTo>
                    <a:pt x="1" y="1"/>
                  </a:moveTo>
                  <a:lnTo>
                    <a:pt x="1" y="1"/>
                  </a:lnTo>
                  <a:cubicBezTo>
                    <a:pt x="207" y="169"/>
                    <a:pt x="428" y="319"/>
                    <a:pt x="660" y="448"/>
                  </a:cubicBezTo>
                  <a:lnTo>
                    <a:pt x="2511" y="1570"/>
                  </a:lnTo>
                  <a:cubicBezTo>
                    <a:pt x="4079" y="2532"/>
                    <a:pt x="6253" y="3787"/>
                    <a:pt x="8662" y="5190"/>
                  </a:cubicBezTo>
                  <a:lnTo>
                    <a:pt x="12819" y="7610"/>
                  </a:lnTo>
                  <a:lnTo>
                    <a:pt x="12963" y="7694"/>
                  </a:lnTo>
                  <a:lnTo>
                    <a:pt x="12995" y="7535"/>
                  </a:lnTo>
                  <a:cubicBezTo>
                    <a:pt x="13351" y="5977"/>
                    <a:pt x="13420" y="4653"/>
                    <a:pt x="13527" y="3744"/>
                  </a:cubicBezTo>
                  <a:cubicBezTo>
                    <a:pt x="13633" y="2836"/>
                    <a:pt x="13739" y="2303"/>
                    <a:pt x="13713" y="2303"/>
                  </a:cubicBezTo>
                  <a:cubicBezTo>
                    <a:pt x="13661" y="2417"/>
                    <a:pt x="13622" y="2537"/>
                    <a:pt x="13597" y="2659"/>
                  </a:cubicBezTo>
                  <a:cubicBezTo>
                    <a:pt x="13533" y="2909"/>
                    <a:pt x="13463" y="3266"/>
                    <a:pt x="13389" y="3723"/>
                  </a:cubicBezTo>
                  <a:cubicBezTo>
                    <a:pt x="13230" y="4600"/>
                    <a:pt x="13140" y="5864"/>
                    <a:pt x="12824" y="7318"/>
                  </a:cubicBezTo>
                  <a:lnTo>
                    <a:pt x="12824" y="7318"/>
                  </a:lnTo>
                  <a:lnTo>
                    <a:pt x="8801" y="4961"/>
                  </a:lnTo>
                  <a:cubicBezTo>
                    <a:pt x="6393" y="3542"/>
                    <a:pt x="4202" y="2314"/>
                    <a:pt x="2607" y="1416"/>
                  </a:cubicBezTo>
                  <a:lnTo>
                    <a:pt x="714" y="353"/>
                  </a:lnTo>
                  <a:cubicBezTo>
                    <a:pt x="487" y="214"/>
                    <a:pt x="249" y="9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5485;p108">
              <a:extLst>
                <a:ext uri="{FF2B5EF4-FFF2-40B4-BE49-F238E27FC236}">
                  <a16:creationId xmlns:a16="http://schemas.microsoft.com/office/drawing/2014/main" id="{1D78EFDF-0C42-4D14-9798-E59253C98809}"/>
                </a:ext>
              </a:extLst>
            </p:cNvPr>
            <p:cNvSpPr/>
            <p:nvPr/>
          </p:nvSpPr>
          <p:spPr>
            <a:xfrm>
              <a:off x="2330450" y="3037050"/>
              <a:ext cx="402375" cy="194350"/>
            </a:xfrm>
            <a:custGeom>
              <a:avLst/>
              <a:gdLst/>
              <a:ahLst/>
              <a:cxnLst/>
              <a:rect l="l" t="t" r="r" b="b"/>
              <a:pathLst>
                <a:path w="16095" h="7774" extrusionOk="0">
                  <a:moveTo>
                    <a:pt x="7045" y="0"/>
                  </a:moveTo>
                  <a:lnTo>
                    <a:pt x="2791" y="2128"/>
                  </a:lnTo>
                  <a:lnTo>
                    <a:pt x="383" y="2128"/>
                  </a:lnTo>
                  <a:lnTo>
                    <a:pt x="0" y="2282"/>
                  </a:lnTo>
                  <a:lnTo>
                    <a:pt x="686" y="6858"/>
                  </a:lnTo>
                  <a:lnTo>
                    <a:pt x="1292" y="6943"/>
                  </a:lnTo>
                  <a:cubicBezTo>
                    <a:pt x="1915" y="7325"/>
                    <a:pt x="2604" y="7586"/>
                    <a:pt x="3323" y="7714"/>
                  </a:cubicBezTo>
                  <a:cubicBezTo>
                    <a:pt x="3517" y="7756"/>
                    <a:pt x="3724" y="7774"/>
                    <a:pt x="3936" y="7774"/>
                  </a:cubicBezTo>
                  <a:cubicBezTo>
                    <a:pt x="5200" y="7774"/>
                    <a:pt x="6646" y="7134"/>
                    <a:pt x="6646" y="7134"/>
                  </a:cubicBezTo>
                  <a:lnTo>
                    <a:pt x="9347" y="5642"/>
                  </a:lnTo>
                  <a:lnTo>
                    <a:pt x="11277" y="5110"/>
                  </a:lnTo>
                  <a:lnTo>
                    <a:pt x="12723" y="5950"/>
                  </a:lnTo>
                  <a:cubicBezTo>
                    <a:pt x="12789" y="6203"/>
                    <a:pt x="12836" y="6461"/>
                    <a:pt x="12866" y="6721"/>
                  </a:cubicBezTo>
                  <a:cubicBezTo>
                    <a:pt x="12866" y="6913"/>
                    <a:pt x="13398" y="7152"/>
                    <a:pt x="13685" y="7152"/>
                  </a:cubicBezTo>
                  <a:cubicBezTo>
                    <a:pt x="13973" y="7152"/>
                    <a:pt x="14068" y="6477"/>
                    <a:pt x="14068" y="6477"/>
                  </a:cubicBezTo>
                  <a:lnTo>
                    <a:pt x="13733" y="5036"/>
                  </a:lnTo>
                  <a:lnTo>
                    <a:pt x="14409" y="5658"/>
                  </a:lnTo>
                  <a:lnTo>
                    <a:pt x="16094" y="5658"/>
                  </a:lnTo>
                  <a:lnTo>
                    <a:pt x="16094" y="4595"/>
                  </a:lnTo>
                  <a:lnTo>
                    <a:pt x="12154" y="1399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5486;p108">
              <a:extLst>
                <a:ext uri="{FF2B5EF4-FFF2-40B4-BE49-F238E27FC236}">
                  <a16:creationId xmlns:a16="http://schemas.microsoft.com/office/drawing/2014/main" id="{398B90A6-7490-48C8-8C92-560CA64AFA54}"/>
                </a:ext>
              </a:extLst>
            </p:cNvPr>
            <p:cNvSpPr/>
            <p:nvPr/>
          </p:nvSpPr>
          <p:spPr>
            <a:xfrm>
              <a:off x="1799850" y="3910825"/>
              <a:ext cx="780625" cy="1179400"/>
            </a:xfrm>
            <a:custGeom>
              <a:avLst/>
              <a:gdLst/>
              <a:ahLst/>
              <a:cxnLst/>
              <a:rect l="l" t="t" r="r" b="b"/>
              <a:pathLst>
                <a:path w="31225" h="47176" extrusionOk="0">
                  <a:moveTo>
                    <a:pt x="22017" y="1"/>
                  </a:moveTo>
                  <a:lnTo>
                    <a:pt x="1" y="39195"/>
                  </a:lnTo>
                  <a:lnTo>
                    <a:pt x="11767" y="47175"/>
                  </a:lnTo>
                  <a:lnTo>
                    <a:pt x="31225" y="12639"/>
                  </a:lnTo>
                  <a:lnTo>
                    <a:pt x="27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5487;p108">
              <a:extLst>
                <a:ext uri="{FF2B5EF4-FFF2-40B4-BE49-F238E27FC236}">
                  <a16:creationId xmlns:a16="http://schemas.microsoft.com/office/drawing/2014/main" id="{B3EF0E0A-547E-4C90-8434-41B41C1BE0D2}"/>
                </a:ext>
              </a:extLst>
            </p:cNvPr>
            <p:cNvSpPr/>
            <p:nvPr/>
          </p:nvSpPr>
          <p:spPr>
            <a:xfrm>
              <a:off x="1255275" y="3422250"/>
              <a:ext cx="1850075" cy="1942700"/>
            </a:xfrm>
            <a:custGeom>
              <a:avLst/>
              <a:gdLst/>
              <a:ahLst/>
              <a:cxnLst/>
              <a:rect l="l" t="t" r="r" b="b"/>
              <a:pathLst>
                <a:path w="74003" h="77708" extrusionOk="0">
                  <a:moveTo>
                    <a:pt x="24362" y="0"/>
                  </a:moveTo>
                  <a:lnTo>
                    <a:pt x="2527" y="6842"/>
                  </a:lnTo>
                  <a:cubicBezTo>
                    <a:pt x="2527" y="6842"/>
                    <a:pt x="0" y="17476"/>
                    <a:pt x="6859" y="19656"/>
                  </a:cubicBezTo>
                  <a:cubicBezTo>
                    <a:pt x="13718" y="21835"/>
                    <a:pt x="49392" y="22947"/>
                    <a:pt x="49392" y="22947"/>
                  </a:cubicBezTo>
                  <a:lnTo>
                    <a:pt x="62651" y="77708"/>
                  </a:lnTo>
                  <a:lnTo>
                    <a:pt x="74003" y="76113"/>
                  </a:lnTo>
                  <a:lnTo>
                    <a:pt x="64216" y="17422"/>
                  </a:lnTo>
                  <a:cubicBezTo>
                    <a:pt x="63493" y="13315"/>
                    <a:pt x="60283" y="10096"/>
                    <a:pt x="56176" y="9363"/>
                  </a:cubicBezTo>
                  <a:cubicBezTo>
                    <a:pt x="45597" y="7470"/>
                    <a:pt x="26430" y="3998"/>
                    <a:pt x="26169" y="3610"/>
                  </a:cubicBezTo>
                  <a:cubicBezTo>
                    <a:pt x="25808" y="3078"/>
                    <a:pt x="24362" y="0"/>
                    <a:pt x="24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5488;p108">
              <a:extLst>
                <a:ext uri="{FF2B5EF4-FFF2-40B4-BE49-F238E27FC236}">
                  <a16:creationId xmlns:a16="http://schemas.microsoft.com/office/drawing/2014/main" id="{A1CC1A9F-A2E9-428A-A1E7-16589E6F72FC}"/>
                </a:ext>
              </a:extLst>
            </p:cNvPr>
            <p:cNvSpPr/>
            <p:nvPr/>
          </p:nvSpPr>
          <p:spPr>
            <a:xfrm>
              <a:off x="2160850" y="3972075"/>
              <a:ext cx="436400" cy="442400"/>
            </a:xfrm>
            <a:custGeom>
              <a:avLst/>
              <a:gdLst/>
              <a:ahLst/>
              <a:cxnLst/>
              <a:rect l="l" t="t" r="r" b="b"/>
              <a:pathLst>
                <a:path w="17456" h="17696" extrusionOk="0">
                  <a:moveTo>
                    <a:pt x="240" y="0"/>
                  </a:moveTo>
                  <a:cubicBezTo>
                    <a:pt x="159" y="0"/>
                    <a:pt x="79" y="10"/>
                    <a:pt x="0" y="28"/>
                  </a:cubicBezTo>
                  <a:cubicBezTo>
                    <a:pt x="50" y="35"/>
                    <a:pt x="101" y="39"/>
                    <a:pt x="152" y="39"/>
                  </a:cubicBezTo>
                  <a:cubicBezTo>
                    <a:pt x="202" y="39"/>
                    <a:pt x="253" y="35"/>
                    <a:pt x="303" y="28"/>
                  </a:cubicBezTo>
                  <a:lnTo>
                    <a:pt x="1170" y="66"/>
                  </a:lnTo>
                  <a:cubicBezTo>
                    <a:pt x="1920" y="97"/>
                    <a:pt x="3015" y="135"/>
                    <a:pt x="4360" y="220"/>
                  </a:cubicBezTo>
                  <a:cubicBezTo>
                    <a:pt x="5705" y="304"/>
                    <a:pt x="7306" y="422"/>
                    <a:pt x="9070" y="666"/>
                  </a:cubicBezTo>
                  <a:cubicBezTo>
                    <a:pt x="9987" y="779"/>
                    <a:pt x="10892" y="975"/>
                    <a:pt x="11771" y="1256"/>
                  </a:cubicBezTo>
                  <a:cubicBezTo>
                    <a:pt x="12660" y="1544"/>
                    <a:pt x="13276" y="2410"/>
                    <a:pt x="13723" y="3304"/>
                  </a:cubicBezTo>
                  <a:cubicBezTo>
                    <a:pt x="14482" y="5074"/>
                    <a:pt x="15037" y="6925"/>
                    <a:pt x="15376" y="8822"/>
                  </a:cubicBezTo>
                  <a:cubicBezTo>
                    <a:pt x="15732" y="10561"/>
                    <a:pt x="16051" y="12151"/>
                    <a:pt x="16327" y="13469"/>
                  </a:cubicBezTo>
                  <a:cubicBezTo>
                    <a:pt x="16605" y="14788"/>
                    <a:pt x="16864" y="15857"/>
                    <a:pt x="17077" y="16580"/>
                  </a:cubicBezTo>
                  <a:cubicBezTo>
                    <a:pt x="17178" y="16947"/>
                    <a:pt x="17268" y="17223"/>
                    <a:pt x="17338" y="17414"/>
                  </a:cubicBezTo>
                  <a:cubicBezTo>
                    <a:pt x="17367" y="17512"/>
                    <a:pt x="17406" y="17607"/>
                    <a:pt x="17455" y="17696"/>
                  </a:cubicBezTo>
                  <a:cubicBezTo>
                    <a:pt x="17455" y="17686"/>
                    <a:pt x="17349" y="17333"/>
                    <a:pt x="17173" y="16600"/>
                  </a:cubicBezTo>
                  <a:cubicBezTo>
                    <a:pt x="16998" y="15866"/>
                    <a:pt x="16774" y="14799"/>
                    <a:pt x="16514" y="13474"/>
                  </a:cubicBezTo>
                  <a:cubicBezTo>
                    <a:pt x="16254" y="12150"/>
                    <a:pt x="15976" y="10572"/>
                    <a:pt x="15621" y="8817"/>
                  </a:cubicBezTo>
                  <a:cubicBezTo>
                    <a:pt x="15292" y="6896"/>
                    <a:pt x="14736" y="5020"/>
                    <a:pt x="13967" y="3229"/>
                  </a:cubicBezTo>
                  <a:cubicBezTo>
                    <a:pt x="13744" y="2757"/>
                    <a:pt x="13460" y="2318"/>
                    <a:pt x="13122" y="1921"/>
                  </a:cubicBezTo>
                  <a:cubicBezTo>
                    <a:pt x="12951" y="1722"/>
                    <a:pt x="12759" y="1544"/>
                    <a:pt x="12548" y="1390"/>
                  </a:cubicBezTo>
                  <a:cubicBezTo>
                    <a:pt x="12333" y="1249"/>
                    <a:pt x="12103" y="1133"/>
                    <a:pt x="11862" y="1044"/>
                  </a:cubicBezTo>
                  <a:cubicBezTo>
                    <a:pt x="10961" y="760"/>
                    <a:pt x="10036" y="562"/>
                    <a:pt x="9097" y="454"/>
                  </a:cubicBezTo>
                  <a:cubicBezTo>
                    <a:pt x="7321" y="220"/>
                    <a:pt x="5705" y="129"/>
                    <a:pt x="4366" y="66"/>
                  </a:cubicBezTo>
                  <a:cubicBezTo>
                    <a:pt x="3025" y="2"/>
                    <a:pt x="1930" y="2"/>
                    <a:pt x="1176" y="2"/>
                  </a:cubicBezTo>
                  <a:lnTo>
                    <a:pt x="303" y="2"/>
                  </a:lnTo>
                  <a:cubicBezTo>
                    <a:pt x="282" y="1"/>
                    <a:pt x="26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5489;p108">
              <a:extLst>
                <a:ext uri="{FF2B5EF4-FFF2-40B4-BE49-F238E27FC236}">
                  <a16:creationId xmlns:a16="http://schemas.microsoft.com/office/drawing/2014/main" id="{6EDFBDE5-3641-4ECD-9161-FBB38E8F61F3}"/>
                </a:ext>
              </a:extLst>
            </p:cNvPr>
            <p:cNvSpPr/>
            <p:nvPr/>
          </p:nvSpPr>
          <p:spPr>
            <a:xfrm>
              <a:off x="2293500" y="3254225"/>
              <a:ext cx="3542625" cy="2165525"/>
            </a:xfrm>
            <a:custGeom>
              <a:avLst/>
              <a:gdLst/>
              <a:ahLst/>
              <a:cxnLst/>
              <a:rect l="l" t="t" r="r" b="b"/>
              <a:pathLst>
                <a:path w="141705" h="86621" extrusionOk="0">
                  <a:moveTo>
                    <a:pt x="16" y="1"/>
                  </a:moveTo>
                  <a:lnTo>
                    <a:pt x="1" y="4211"/>
                  </a:lnTo>
                  <a:lnTo>
                    <a:pt x="8411" y="4238"/>
                  </a:lnTo>
                  <a:lnTo>
                    <a:pt x="8113" y="86178"/>
                  </a:lnTo>
                  <a:lnTo>
                    <a:pt x="11085" y="86189"/>
                  </a:lnTo>
                  <a:lnTo>
                    <a:pt x="11378" y="4249"/>
                  </a:lnTo>
                  <a:lnTo>
                    <a:pt x="128456" y="4669"/>
                  </a:lnTo>
                  <a:lnTo>
                    <a:pt x="128163" y="86614"/>
                  </a:lnTo>
                  <a:lnTo>
                    <a:pt x="131135" y="86620"/>
                  </a:lnTo>
                  <a:lnTo>
                    <a:pt x="131428" y="4679"/>
                  </a:lnTo>
                  <a:lnTo>
                    <a:pt x="141689" y="4717"/>
                  </a:lnTo>
                  <a:lnTo>
                    <a:pt x="141704" y="51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5490;p108">
              <a:extLst>
                <a:ext uri="{FF2B5EF4-FFF2-40B4-BE49-F238E27FC236}">
                  <a16:creationId xmlns:a16="http://schemas.microsoft.com/office/drawing/2014/main" id="{FBC3866A-1955-4F62-BFEF-F3CB9DE8863E}"/>
                </a:ext>
              </a:extLst>
            </p:cNvPr>
            <p:cNvSpPr/>
            <p:nvPr/>
          </p:nvSpPr>
          <p:spPr>
            <a:xfrm>
              <a:off x="4619375" y="2685475"/>
              <a:ext cx="1086200" cy="574500"/>
            </a:xfrm>
            <a:custGeom>
              <a:avLst/>
              <a:gdLst/>
              <a:ahLst/>
              <a:cxnLst/>
              <a:rect l="l" t="t" r="r" b="b"/>
              <a:pathLst>
                <a:path w="43448" h="22980" extrusionOk="0">
                  <a:moveTo>
                    <a:pt x="22166" y="1"/>
                  </a:moveTo>
                  <a:lnTo>
                    <a:pt x="0" y="11"/>
                  </a:lnTo>
                  <a:lnTo>
                    <a:pt x="7864" y="22980"/>
                  </a:lnTo>
                  <a:lnTo>
                    <a:pt x="43448" y="22980"/>
                  </a:lnTo>
                  <a:lnTo>
                    <a:pt x="43187" y="21799"/>
                  </a:lnTo>
                  <a:lnTo>
                    <a:pt x="28795" y="21353"/>
                  </a:lnTo>
                  <a:lnTo>
                    <a:pt x="221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5491;p108">
              <a:extLst>
                <a:ext uri="{FF2B5EF4-FFF2-40B4-BE49-F238E27FC236}">
                  <a16:creationId xmlns:a16="http://schemas.microsoft.com/office/drawing/2014/main" id="{5CA2F631-EE2B-4830-B80F-FACA8221F4B1}"/>
                </a:ext>
              </a:extLst>
            </p:cNvPr>
            <p:cNvSpPr/>
            <p:nvPr/>
          </p:nvSpPr>
          <p:spPr>
            <a:xfrm>
              <a:off x="4941575" y="2920925"/>
              <a:ext cx="78025" cy="87025"/>
            </a:xfrm>
            <a:custGeom>
              <a:avLst/>
              <a:gdLst/>
              <a:ahLst/>
              <a:cxnLst/>
              <a:rect l="l" t="t" r="r" b="b"/>
              <a:pathLst>
                <a:path w="3121" h="3481" extrusionOk="0">
                  <a:moveTo>
                    <a:pt x="1412" y="0"/>
                  </a:moveTo>
                  <a:cubicBezTo>
                    <a:pt x="1319" y="0"/>
                    <a:pt x="1226" y="12"/>
                    <a:pt x="1134" y="36"/>
                  </a:cubicBezTo>
                  <a:cubicBezTo>
                    <a:pt x="399" y="228"/>
                    <a:pt x="1" y="1153"/>
                    <a:pt x="234" y="2094"/>
                  </a:cubicBezTo>
                  <a:cubicBezTo>
                    <a:pt x="439" y="2915"/>
                    <a:pt x="1061" y="3481"/>
                    <a:pt x="1702" y="3481"/>
                  </a:cubicBezTo>
                  <a:cubicBezTo>
                    <a:pt x="1796" y="3481"/>
                    <a:pt x="1890" y="3469"/>
                    <a:pt x="1983" y="3444"/>
                  </a:cubicBezTo>
                  <a:cubicBezTo>
                    <a:pt x="2717" y="3247"/>
                    <a:pt x="3121" y="2323"/>
                    <a:pt x="2887" y="1381"/>
                  </a:cubicBezTo>
                  <a:cubicBezTo>
                    <a:pt x="2678" y="558"/>
                    <a:pt x="2055" y="0"/>
                    <a:pt x="1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5492;p108">
              <a:extLst>
                <a:ext uri="{FF2B5EF4-FFF2-40B4-BE49-F238E27FC236}">
                  <a16:creationId xmlns:a16="http://schemas.microsoft.com/office/drawing/2014/main" id="{10435811-B7E6-47D7-B1F9-4A63C45AB5C5}"/>
                </a:ext>
              </a:extLst>
            </p:cNvPr>
            <p:cNvSpPr/>
            <p:nvPr/>
          </p:nvSpPr>
          <p:spPr>
            <a:xfrm>
              <a:off x="2657800" y="2669400"/>
              <a:ext cx="1086225" cy="574500"/>
            </a:xfrm>
            <a:custGeom>
              <a:avLst/>
              <a:gdLst/>
              <a:ahLst/>
              <a:cxnLst/>
              <a:rect l="l" t="t" r="r" b="b"/>
              <a:pathLst>
                <a:path w="43449" h="22980" extrusionOk="0">
                  <a:moveTo>
                    <a:pt x="21284" y="0"/>
                  </a:moveTo>
                  <a:lnTo>
                    <a:pt x="14654" y="21352"/>
                  </a:lnTo>
                  <a:lnTo>
                    <a:pt x="261" y="21799"/>
                  </a:lnTo>
                  <a:lnTo>
                    <a:pt x="1" y="22979"/>
                  </a:lnTo>
                  <a:lnTo>
                    <a:pt x="35586" y="22979"/>
                  </a:lnTo>
                  <a:lnTo>
                    <a:pt x="43448" y="11"/>
                  </a:lnTo>
                  <a:lnTo>
                    <a:pt x="21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5493;p108">
              <a:extLst>
                <a:ext uri="{FF2B5EF4-FFF2-40B4-BE49-F238E27FC236}">
                  <a16:creationId xmlns:a16="http://schemas.microsoft.com/office/drawing/2014/main" id="{1A777BF9-7FDD-4EBA-8F10-37FC4B364F36}"/>
                </a:ext>
              </a:extLst>
            </p:cNvPr>
            <p:cNvSpPr/>
            <p:nvPr/>
          </p:nvSpPr>
          <p:spPr>
            <a:xfrm>
              <a:off x="3343775" y="2904675"/>
              <a:ext cx="78075" cy="87050"/>
            </a:xfrm>
            <a:custGeom>
              <a:avLst/>
              <a:gdLst/>
              <a:ahLst/>
              <a:cxnLst/>
              <a:rect l="l" t="t" r="r" b="b"/>
              <a:pathLst>
                <a:path w="3123" h="3482" extrusionOk="0">
                  <a:moveTo>
                    <a:pt x="1710" y="0"/>
                  </a:moveTo>
                  <a:cubicBezTo>
                    <a:pt x="1069" y="0"/>
                    <a:pt x="444" y="566"/>
                    <a:pt x="236" y="1388"/>
                  </a:cubicBezTo>
                  <a:cubicBezTo>
                    <a:pt x="1" y="2329"/>
                    <a:pt x="405" y="3255"/>
                    <a:pt x="1139" y="3446"/>
                  </a:cubicBezTo>
                  <a:cubicBezTo>
                    <a:pt x="1231" y="3470"/>
                    <a:pt x="1324" y="3481"/>
                    <a:pt x="1417" y="3481"/>
                  </a:cubicBezTo>
                  <a:cubicBezTo>
                    <a:pt x="2060" y="3481"/>
                    <a:pt x="2684" y="2923"/>
                    <a:pt x="2888" y="2101"/>
                  </a:cubicBezTo>
                  <a:cubicBezTo>
                    <a:pt x="3122" y="1160"/>
                    <a:pt x="2718" y="234"/>
                    <a:pt x="1989" y="37"/>
                  </a:cubicBezTo>
                  <a:cubicBezTo>
                    <a:pt x="1897" y="12"/>
                    <a:pt x="1803" y="0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5494;p108">
              <a:extLst>
                <a:ext uri="{FF2B5EF4-FFF2-40B4-BE49-F238E27FC236}">
                  <a16:creationId xmlns:a16="http://schemas.microsoft.com/office/drawing/2014/main" id="{EB209A4F-99FA-4785-B50B-27A631F4F4BC}"/>
                </a:ext>
              </a:extLst>
            </p:cNvPr>
            <p:cNvSpPr/>
            <p:nvPr/>
          </p:nvSpPr>
          <p:spPr>
            <a:xfrm>
              <a:off x="3996000" y="2933975"/>
              <a:ext cx="217725" cy="217750"/>
            </a:xfrm>
            <a:custGeom>
              <a:avLst/>
              <a:gdLst/>
              <a:ahLst/>
              <a:cxnLst/>
              <a:rect l="l" t="t" r="r" b="b"/>
              <a:pathLst>
                <a:path w="8709" h="8710" extrusionOk="0">
                  <a:moveTo>
                    <a:pt x="4354" y="1"/>
                  </a:moveTo>
                  <a:cubicBezTo>
                    <a:pt x="1950" y="1"/>
                    <a:pt x="0" y="1950"/>
                    <a:pt x="0" y="4355"/>
                  </a:cubicBezTo>
                  <a:cubicBezTo>
                    <a:pt x="0" y="6760"/>
                    <a:pt x="1950" y="8709"/>
                    <a:pt x="4354" y="8709"/>
                  </a:cubicBezTo>
                  <a:cubicBezTo>
                    <a:pt x="6760" y="8709"/>
                    <a:pt x="8709" y="6760"/>
                    <a:pt x="8709" y="4355"/>
                  </a:cubicBezTo>
                  <a:cubicBezTo>
                    <a:pt x="8709" y="1950"/>
                    <a:pt x="6760" y="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5495;p108">
              <a:extLst>
                <a:ext uri="{FF2B5EF4-FFF2-40B4-BE49-F238E27FC236}">
                  <a16:creationId xmlns:a16="http://schemas.microsoft.com/office/drawing/2014/main" id="{81084726-A682-4541-A77A-8966283296BB}"/>
                </a:ext>
              </a:extLst>
            </p:cNvPr>
            <p:cNvSpPr/>
            <p:nvPr/>
          </p:nvSpPr>
          <p:spPr>
            <a:xfrm>
              <a:off x="3749325" y="2999950"/>
              <a:ext cx="711400" cy="260025"/>
            </a:xfrm>
            <a:custGeom>
              <a:avLst/>
              <a:gdLst/>
              <a:ahLst/>
              <a:cxnLst/>
              <a:rect l="l" t="t" r="r" b="b"/>
              <a:pathLst>
                <a:path w="28456" h="10401" extrusionOk="0">
                  <a:moveTo>
                    <a:pt x="1" y="1"/>
                  </a:moveTo>
                  <a:lnTo>
                    <a:pt x="1" y="10401"/>
                  </a:lnTo>
                  <a:lnTo>
                    <a:pt x="28455" y="10401"/>
                  </a:lnTo>
                  <a:lnTo>
                    <a:pt x="284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5496;p108">
              <a:extLst>
                <a:ext uri="{FF2B5EF4-FFF2-40B4-BE49-F238E27FC236}">
                  <a16:creationId xmlns:a16="http://schemas.microsoft.com/office/drawing/2014/main" id="{A59CB490-2990-4C45-84F3-DD092C60A98A}"/>
                </a:ext>
              </a:extLst>
            </p:cNvPr>
            <p:cNvSpPr/>
            <p:nvPr/>
          </p:nvSpPr>
          <p:spPr>
            <a:xfrm>
              <a:off x="3790650" y="3067825"/>
              <a:ext cx="232100" cy="7825"/>
            </a:xfrm>
            <a:custGeom>
              <a:avLst/>
              <a:gdLst/>
              <a:ahLst/>
              <a:cxnLst/>
              <a:rect l="l" t="t" r="r" b="b"/>
              <a:pathLst>
                <a:path w="9284" h="313" extrusionOk="0">
                  <a:moveTo>
                    <a:pt x="3466" y="0"/>
                  </a:moveTo>
                  <a:cubicBezTo>
                    <a:pt x="2309" y="0"/>
                    <a:pt x="1153" y="53"/>
                    <a:pt x="1" y="157"/>
                  </a:cubicBezTo>
                  <a:cubicBezTo>
                    <a:pt x="1163" y="261"/>
                    <a:pt x="2329" y="312"/>
                    <a:pt x="3496" y="312"/>
                  </a:cubicBezTo>
                  <a:cubicBezTo>
                    <a:pt x="3878" y="312"/>
                    <a:pt x="4260" y="307"/>
                    <a:pt x="4643" y="296"/>
                  </a:cubicBezTo>
                  <a:cubicBezTo>
                    <a:pt x="5024" y="307"/>
                    <a:pt x="5406" y="312"/>
                    <a:pt x="5788" y="312"/>
                  </a:cubicBezTo>
                  <a:cubicBezTo>
                    <a:pt x="6955" y="312"/>
                    <a:pt x="8121" y="261"/>
                    <a:pt x="9283" y="157"/>
                  </a:cubicBezTo>
                  <a:cubicBezTo>
                    <a:pt x="8131" y="53"/>
                    <a:pt x="6975" y="0"/>
                    <a:pt x="5818" y="0"/>
                  </a:cubicBezTo>
                  <a:cubicBezTo>
                    <a:pt x="5426" y="0"/>
                    <a:pt x="5034" y="6"/>
                    <a:pt x="4643" y="18"/>
                  </a:cubicBezTo>
                  <a:cubicBezTo>
                    <a:pt x="4250" y="6"/>
                    <a:pt x="3858" y="0"/>
                    <a:pt x="3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5497;p108">
              <a:extLst>
                <a:ext uri="{FF2B5EF4-FFF2-40B4-BE49-F238E27FC236}">
                  <a16:creationId xmlns:a16="http://schemas.microsoft.com/office/drawing/2014/main" id="{F9F5ABDC-5BC9-456C-9F00-72F0AF030CA6}"/>
                </a:ext>
              </a:extLst>
            </p:cNvPr>
            <p:cNvSpPr/>
            <p:nvPr/>
          </p:nvSpPr>
          <p:spPr>
            <a:xfrm>
              <a:off x="3790675" y="3105050"/>
              <a:ext cx="232075" cy="7950"/>
            </a:xfrm>
            <a:custGeom>
              <a:avLst/>
              <a:gdLst/>
              <a:ahLst/>
              <a:cxnLst/>
              <a:rect l="l" t="t" r="r" b="b"/>
              <a:pathLst>
                <a:path w="9283" h="318" extrusionOk="0">
                  <a:moveTo>
                    <a:pt x="3476" y="1"/>
                  </a:moveTo>
                  <a:cubicBezTo>
                    <a:pt x="2316" y="1"/>
                    <a:pt x="1156" y="55"/>
                    <a:pt x="1" y="162"/>
                  </a:cubicBezTo>
                  <a:cubicBezTo>
                    <a:pt x="1167" y="266"/>
                    <a:pt x="2339" y="317"/>
                    <a:pt x="3510" y="317"/>
                  </a:cubicBezTo>
                  <a:cubicBezTo>
                    <a:pt x="3887" y="317"/>
                    <a:pt x="4264" y="312"/>
                    <a:pt x="4642" y="301"/>
                  </a:cubicBezTo>
                  <a:cubicBezTo>
                    <a:pt x="5018" y="312"/>
                    <a:pt x="5395" y="317"/>
                    <a:pt x="5772" y="317"/>
                  </a:cubicBezTo>
                  <a:cubicBezTo>
                    <a:pt x="6943" y="317"/>
                    <a:pt x="8115" y="266"/>
                    <a:pt x="9282" y="162"/>
                  </a:cubicBezTo>
                  <a:cubicBezTo>
                    <a:pt x="8127" y="55"/>
                    <a:pt x="6967" y="1"/>
                    <a:pt x="5807" y="1"/>
                  </a:cubicBezTo>
                  <a:cubicBezTo>
                    <a:pt x="5418" y="1"/>
                    <a:pt x="5030" y="7"/>
                    <a:pt x="4642" y="19"/>
                  </a:cubicBezTo>
                  <a:cubicBezTo>
                    <a:pt x="4253" y="7"/>
                    <a:pt x="3865" y="1"/>
                    <a:pt x="3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5498;p108">
              <a:extLst>
                <a:ext uri="{FF2B5EF4-FFF2-40B4-BE49-F238E27FC236}">
                  <a16:creationId xmlns:a16="http://schemas.microsoft.com/office/drawing/2014/main" id="{65F58F33-E76F-4A3C-AC6D-13B5955088F5}"/>
                </a:ext>
              </a:extLst>
            </p:cNvPr>
            <p:cNvSpPr/>
            <p:nvPr/>
          </p:nvSpPr>
          <p:spPr>
            <a:xfrm>
              <a:off x="3790675" y="3142450"/>
              <a:ext cx="232075" cy="7800"/>
            </a:xfrm>
            <a:custGeom>
              <a:avLst/>
              <a:gdLst/>
              <a:ahLst/>
              <a:cxnLst/>
              <a:rect l="l" t="t" r="r" b="b"/>
              <a:pathLst>
                <a:path w="9283" h="312" extrusionOk="0">
                  <a:moveTo>
                    <a:pt x="3511" y="0"/>
                  </a:moveTo>
                  <a:cubicBezTo>
                    <a:pt x="2340" y="0"/>
                    <a:pt x="1168" y="52"/>
                    <a:pt x="1" y="155"/>
                  </a:cubicBezTo>
                  <a:cubicBezTo>
                    <a:pt x="1152" y="259"/>
                    <a:pt x="2308" y="311"/>
                    <a:pt x="3465" y="311"/>
                  </a:cubicBezTo>
                  <a:cubicBezTo>
                    <a:pt x="3857" y="311"/>
                    <a:pt x="4249" y="305"/>
                    <a:pt x="4642" y="293"/>
                  </a:cubicBezTo>
                  <a:cubicBezTo>
                    <a:pt x="5033" y="305"/>
                    <a:pt x="5425" y="311"/>
                    <a:pt x="5817" y="311"/>
                  </a:cubicBezTo>
                  <a:cubicBezTo>
                    <a:pt x="6974" y="311"/>
                    <a:pt x="8130" y="259"/>
                    <a:pt x="9282" y="155"/>
                  </a:cubicBezTo>
                  <a:cubicBezTo>
                    <a:pt x="8115" y="52"/>
                    <a:pt x="6944" y="0"/>
                    <a:pt x="5772" y="0"/>
                  </a:cubicBezTo>
                  <a:cubicBezTo>
                    <a:pt x="5396" y="0"/>
                    <a:pt x="5019" y="5"/>
                    <a:pt x="4642" y="16"/>
                  </a:cubicBezTo>
                  <a:cubicBezTo>
                    <a:pt x="4265" y="5"/>
                    <a:pt x="3888" y="0"/>
                    <a:pt x="3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5499;p108">
              <a:extLst>
                <a:ext uri="{FF2B5EF4-FFF2-40B4-BE49-F238E27FC236}">
                  <a16:creationId xmlns:a16="http://schemas.microsoft.com/office/drawing/2014/main" id="{C35D9DD9-693E-4D69-9D98-4AD6AA946F16}"/>
                </a:ext>
              </a:extLst>
            </p:cNvPr>
            <p:cNvSpPr/>
            <p:nvPr/>
          </p:nvSpPr>
          <p:spPr>
            <a:xfrm>
              <a:off x="3790650" y="3179775"/>
              <a:ext cx="232100" cy="7825"/>
            </a:xfrm>
            <a:custGeom>
              <a:avLst/>
              <a:gdLst/>
              <a:ahLst/>
              <a:cxnLst/>
              <a:rect l="l" t="t" r="r" b="b"/>
              <a:pathLst>
                <a:path w="9284" h="313" extrusionOk="0">
                  <a:moveTo>
                    <a:pt x="3496" y="1"/>
                  </a:moveTo>
                  <a:cubicBezTo>
                    <a:pt x="2329" y="1"/>
                    <a:pt x="1163" y="53"/>
                    <a:pt x="1" y="156"/>
                  </a:cubicBezTo>
                  <a:cubicBezTo>
                    <a:pt x="1148" y="260"/>
                    <a:pt x="2298" y="312"/>
                    <a:pt x="3450" y="312"/>
                  </a:cubicBezTo>
                  <a:cubicBezTo>
                    <a:pt x="3847" y="312"/>
                    <a:pt x="4245" y="306"/>
                    <a:pt x="4643" y="294"/>
                  </a:cubicBezTo>
                  <a:cubicBezTo>
                    <a:pt x="5040" y="306"/>
                    <a:pt x="5437" y="312"/>
                    <a:pt x="5834" y="312"/>
                  </a:cubicBezTo>
                  <a:cubicBezTo>
                    <a:pt x="6985" y="312"/>
                    <a:pt x="8136" y="260"/>
                    <a:pt x="9283" y="156"/>
                  </a:cubicBezTo>
                  <a:cubicBezTo>
                    <a:pt x="8121" y="53"/>
                    <a:pt x="6955" y="1"/>
                    <a:pt x="5788" y="1"/>
                  </a:cubicBezTo>
                  <a:cubicBezTo>
                    <a:pt x="5406" y="1"/>
                    <a:pt x="5024" y="6"/>
                    <a:pt x="4643" y="17"/>
                  </a:cubicBezTo>
                  <a:cubicBezTo>
                    <a:pt x="4260" y="6"/>
                    <a:pt x="3878" y="1"/>
                    <a:pt x="3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5500;p108">
              <a:extLst>
                <a:ext uri="{FF2B5EF4-FFF2-40B4-BE49-F238E27FC236}">
                  <a16:creationId xmlns:a16="http://schemas.microsoft.com/office/drawing/2014/main" id="{1B34B43A-88B8-4E1D-B964-28F299CEF760}"/>
                </a:ext>
              </a:extLst>
            </p:cNvPr>
            <p:cNvSpPr/>
            <p:nvPr/>
          </p:nvSpPr>
          <p:spPr>
            <a:xfrm>
              <a:off x="4147650" y="3004100"/>
              <a:ext cx="9250" cy="249775"/>
            </a:xfrm>
            <a:custGeom>
              <a:avLst/>
              <a:gdLst/>
              <a:ahLst/>
              <a:cxnLst/>
              <a:rect l="l" t="t" r="r" b="b"/>
              <a:pathLst>
                <a:path w="370" h="9991" extrusionOk="0">
                  <a:moveTo>
                    <a:pt x="188" y="1"/>
                  </a:moveTo>
                  <a:cubicBezTo>
                    <a:pt x="47" y="1662"/>
                    <a:pt x="1" y="3331"/>
                    <a:pt x="49" y="4998"/>
                  </a:cubicBezTo>
                  <a:cubicBezTo>
                    <a:pt x="0" y="6663"/>
                    <a:pt x="47" y="8330"/>
                    <a:pt x="188" y="9990"/>
                  </a:cubicBezTo>
                  <a:cubicBezTo>
                    <a:pt x="324" y="8330"/>
                    <a:pt x="370" y="6663"/>
                    <a:pt x="325" y="4998"/>
                  </a:cubicBezTo>
                  <a:cubicBezTo>
                    <a:pt x="370" y="3331"/>
                    <a:pt x="324" y="1662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106"/>
          <p:cNvSpPr txBox="1">
            <a:spLocks noGrp="1"/>
          </p:cNvSpPr>
          <p:nvPr>
            <p:ph type="title"/>
          </p:nvPr>
        </p:nvSpPr>
        <p:spPr>
          <a:xfrm>
            <a:off x="4042950" y="4751025"/>
            <a:ext cx="4106100" cy="766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—Someone Famous</a:t>
            </a:r>
            <a:endParaRPr/>
          </a:p>
        </p:txBody>
      </p:sp>
      <p:sp>
        <p:nvSpPr>
          <p:cNvPr id="4237" name="Google Shape;4237;p106"/>
          <p:cNvSpPr txBox="1">
            <a:spLocks noGrp="1"/>
          </p:cNvSpPr>
          <p:nvPr>
            <p:ph type="subTitle" idx="1"/>
          </p:nvPr>
        </p:nvSpPr>
        <p:spPr>
          <a:xfrm>
            <a:off x="3766200" y="2220225"/>
            <a:ext cx="4654200" cy="198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/>
            <a:r>
              <a:rPr lang="en" dirty="0"/>
              <a:t>“This is a quote, words full of wisdom that somebody important said and can make the reader get inspired.”</a:t>
            </a:r>
            <a:endParaRPr dirty="0"/>
          </a:p>
        </p:txBody>
      </p:sp>
      <p:sp>
        <p:nvSpPr>
          <p:cNvPr id="5" name="Google Shape;327;p43">
            <a:extLst>
              <a:ext uri="{FF2B5EF4-FFF2-40B4-BE49-F238E27FC236}">
                <a16:creationId xmlns:a16="http://schemas.microsoft.com/office/drawing/2014/main" id="{ADFA6ECA-003B-491F-8AF2-AB7414E91BB5}"/>
              </a:ext>
            </a:extLst>
          </p:cNvPr>
          <p:cNvSpPr txBox="1">
            <a:spLocks/>
          </p:cNvSpPr>
          <p:nvPr/>
        </p:nvSpPr>
        <p:spPr>
          <a:xfrm>
            <a:off x="9697813" y="4830906"/>
            <a:ext cx="1755300" cy="10731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7" name="Google Shape;326;p43">
            <a:extLst>
              <a:ext uri="{FF2B5EF4-FFF2-40B4-BE49-F238E27FC236}">
                <a16:creationId xmlns:a16="http://schemas.microsoft.com/office/drawing/2014/main" id="{82149FD1-3493-4FF5-B215-F96D48290BA1}"/>
              </a:ext>
            </a:extLst>
          </p:cNvPr>
          <p:cNvSpPr txBox="1">
            <a:spLocks/>
          </p:cNvSpPr>
          <p:nvPr/>
        </p:nvSpPr>
        <p:spPr>
          <a:xfrm>
            <a:off x="1046921" y="426040"/>
            <a:ext cx="10406192" cy="9712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I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STUDENTS PERFORMANCE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B1D83-5592-47DB-BBC2-3023F25B7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"/>
          <a:stretch/>
        </p:blipFill>
        <p:spPr>
          <a:xfrm>
            <a:off x="3107256" y="1593273"/>
            <a:ext cx="8985103" cy="5024218"/>
          </a:xfrm>
          <a:prstGeom prst="rect">
            <a:avLst/>
          </a:prstGeom>
          <a:ln>
            <a:noFill/>
          </a:ln>
        </p:spPr>
      </p:pic>
      <p:pic>
        <p:nvPicPr>
          <p:cNvPr id="9" name="Google Shape;2486;p72">
            <a:extLst>
              <a:ext uri="{FF2B5EF4-FFF2-40B4-BE49-F238E27FC236}">
                <a16:creationId xmlns:a16="http://schemas.microsoft.com/office/drawing/2014/main" id="{88063136-0245-4740-A5A2-DBA9FE3FBA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2441"/>
          <a:stretch/>
        </p:blipFill>
        <p:spPr>
          <a:xfrm>
            <a:off x="287400" y="3646620"/>
            <a:ext cx="2819856" cy="344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23;p43">
            <a:extLst>
              <a:ext uri="{FF2B5EF4-FFF2-40B4-BE49-F238E27FC236}">
                <a16:creationId xmlns:a16="http://schemas.microsoft.com/office/drawing/2014/main" id="{01A3C9A5-A25D-40D6-ACD0-CF914B0816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537" t="30707" r="11738" b="18732"/>
          <a:stretch/>
        </p:blipFill>
        <p:spPr>
          <a:xfrm>
            <a:off x="287400" y="1593274"/>
            <a:ext cx="2819856" cy="315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8"/>
          <p:cNvSpPr txBox="1">
            <a:spLocks noGrp="1"/>
          </p:cNvSpPr>
          <p:nvPr>
            <p:ph type="title"/>
          </p:nvPr>
        </p:nvSpPr>
        <p:spPr>
          <a:xfrm>
            <a:off x="143566" y="134672"/>
            <a:ext cx="12019722" cy="7104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IN" sz="43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</a:rPr>
              <a:t>DATA PRE-PROCESSING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06885-25FE-423A-884C-FA86DCD5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62" y="845151"/>
            <a:ext cx="2797089" cy="348017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54EA7-F85F-458F-9027-C2C83ED7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6" y="4433873"/>
            <a:ext cx="7741476" cy="193306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7405E-FDDE-4E99-8F1C-6B17C5FFE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70" y="845151"/>
            <a:ext cx="4814209" cy="348828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A0EA0-F428-4885-B8B8-4CDB07A5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025" y="845880"/>
            <a:ext cx="3892038" cy="552105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00;p136">
            <a:extLst>
              <a:ext uri="{FF2B5EF4-FFF2-40B4-BE49-F238E27FC236}">
                <a16:creationId xmlns:a16="http://schemas.microsoft.com/office/drawing/2014/main" id="{34D15BF0-BF04-4AB9-A433-ADFC80FB182E}"/>
              </a:ext>
            </a:extLst>
          </p:cNvPr>
          <p:cNvSpPr txBox="1">
            <a:spLocks/>
          </p:cNvSpPr>
          <p:nvPr/>
        </p:nvSpPr>
        <p:spPr>
          <a:xfrm>
            <a:off x="1099377" y="0"/>
            <a:ext cx="5254137" cy="9369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sym typeface="Arial"/>
              </a:rPr>
              <a:t>What is the number of Males And Females?</a:t>
            </a:r>
          </a:p>
        </p:txBody>
      </p:sp>
      <p:grpSp>
        <p:nvGrpSpPr>
          <p:cNvPr id="4" name="Google Shape;15702;p136">
            <a:extLst>
              <a:ext uri="{FF2B5EF4-FFF2-40B4-BE49-F238E27FC236}">
                <a16:creationId xmlns:a16="http://schemas.microsoft.com/office/drawing/2014/main" id="{2F7ACDE7-4EFE-4527-AB3E-ACE94175CA24}"/>
              </a:ext>
            </a:extLst>
          </p:cNvPr>
          <p:cNvGrpSpPr/>
          <p:nvPr/>
        </p:nvGrpSpPr>
        <p:grpSpPr>
          <a:xfrm>
            <a:off x="160947" y="2358680"/>
            <a:ext cx="478448" cy="472091"/>
            <a:chOff x="-6713450" y="2397900"/>
            <a:chExt cx="295375" cy="291450"/>
          </a:xfrm>
        </p:grpSpPr>
        <p:sp>
          <p:nvSpPr>
            <p:cNvPr id="5" name="Google Shape;15703;p136">
              <a:extLst>
                <a:ext uri="{FF2B5EF4-FFF2-40B4-BE49-F238E27FC236}">
                  <a16:creationId xmlns:a16="http://schemas.microsoft.com/office/drawing/2014/main" id="{6C3ABC68-A9AD-4A8B-80C1-CAAE5535960B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5704;p136">
              <a:extLst>
                <a:ext uri="{FF2B5EF4-FFF2-40B4-BE49-F238E27FC236}">
                  <a16:creationId xmlns:a16="http://schemas.microsoft.com/office/drawing/2014/main" id="{3F7BF2AE-2B3E-4366-86DF-AB50DFAD7622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Google Shape;15705;p136">
            <a:extLst>
              <a:ext uri="{FF2B5EF4-FFF2-40B4-BE49-F238E27FC236}">
                <a16:creationId xmlns:a16="http://schemas.microsoft.com/office/drawing/2014/main" id="{10E11A01-C719-4BCF-B427-1BC20961D9DE}"/>
              </a:ext>
            </a:extLst>
          </p:cNvPr>
          <p:cNvSpPr/>
          <p:nvPr/>
        </p:nvSpPr>
        <p:spPr>
          <a:xfrm>
            <a:off x="99942" y="2880481"/>
            <a:ext cx="478489" cy="473346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5" name="Google Shape;15723;p136">
            <a:extLst>
              <a:ext uri="{FF2B5EF4-FFF2-40B4-BE49-F238E27FC236}">
                <a16:creationId xmlns:a16="http://schemas.microsoft.com/office/drawing/2014/main" id="{4700659C-D796-4720-AFA7-775AB008288F}"/>
              </a:ext>
            </a:extLst>
          </p:cNvPr>
          <p:cNvGrpSpPr/>
          <p:nvPr/>
        </p:nvGrpSpPr>
        <p:grpSpPr>
          <a:xfrm>
            <a:off x="93787" y="4014175"/>
            <a:ext cx="472091" cy="417220"/>
            <a:chOff x="-3137650" y="2787000"/>
            <a:chExt cx="291450" cy="257575"/>
          </a:xfrm>
        </p:grpSpPr>
        <p:sp>
          <p:nvSpPr>
            <p:cNvPr id="26" name="Google Shape;15724;p136">
              <a:extLst>
                <a:ext uri="{FF2B5EF4-FFF2-40B4-BE49-F238E27FC236}">
                  <a16:creationId xmlns:a16="http://schemas.microsoft.com/office/drawing/2014/main" id="{39FA4DFA-77E3-47CB-86B0-5E6FA239A5B1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15725;p136">
              <a:extLst>
                <a:ext uri="{FF2B5EF4-FFF2-40B4-BE49-F238E27FC236}">
                  <a16:creationId xmlns:a16="http://schemas.microsoft.com/office/drawing/2014/main" id="{134C6C95-C7AC-443F-B9A7-5A1EDF703AFD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15726;p136">
              <a:extLst>
                <a:ext uri="{FF2B5EF4-FFF2-40B4-BE49-F238E27FC236}">
                  <a16:creationId xmlns:a16="http://schemas.microsoft.com/office/drawing/2014/main" id="{4527A5CD-550D-410D-8B9C-356BAB00F863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15727;p136">
              <a:extLst>
                <a:ext uri="{FF2B5EF4-FFF2-40B4-BE49-F238E27FC236}">
                  <a16:creationId xmlns:a16="http://schemas.microsoft.com/office/drawing/2014/main" id="{112AEC91-9B67-4574-B0A7-D6DE985891BF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5728;p136">
              <a:extLst>
                <a:ext uri="{FF2B5EF4-FFF2-40B4-BE49-F238E27FC236}">
                  <a16:creationId xmlns:a16="http://schemas.microsoft.com/office/drawing/2014/main" id="{5C7FB55C-802B-46D3-831C-EA0FDA6BFCD8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5729;p136">
              <a:extLst>
                <a:ext uri="{FF2B5EF4-FFF2-40B4-BE49-F238E27FC236}">
                  <a16:creationId xmlns:a16="http://schemas.microsoft.com/office/drawing/2014/main" id="{6512659E-CA39-4783-BA7E-8D27EE638673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15730;p136">
              <a:extLst>
                <a:ext uri="{FF2B5EF4-FFF2-40B4-BE49-F238E27FC236}">
                  <a16:creationId xmlns:a16="http://schemas.microsoft.com/office/drawing/2014/main" id="{68C005DE-1076-429D-9B1F-50CD932305D1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15731;p136">
              <a:extLst>
                <a:ext uri="{FF2B5EF4-FFF2-40B4-BE49-F238E27FC236}">
                  <a16:creationId xmlns:a16="http://schemas.microsoft.com/office/drawing/2014/main" id="{A440494E-6E0A-47DE-BF52-A54C39271188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5" name="Google Shape;15733;p136">
            <a:extLst>
              <a:ext uri="{FF2B5EF4-FFF2-40B4-BE49-F238E27FC236}">
                <a16:creationId xmlns:a16="http://schemas.microsoft.com/office/drawing/2014/main" id="{66D39B32-59B9-4774-B6BB-1E1E3ADDEA21}"/>
              </a:ext>
            </a:extLst>
          </p:cNvPr>
          <p:cNvSpPr/>
          <p:nvPr/>
        </p:nvSpPr>
        <p:spPr>
          <a:xfrm>
            <a:off x="109460" y="659601"/>
            <a:ext cx="473346" cy="473549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" name="Google Shape;15734;p136">
            <a:extLst>
              <a:ext uri="{FF2B5EF4-FFF2-40B4-BE49-F238E27FC236}">
                <a16:creationId xmlns:a16="http://schemas.microsoft.com/office/drawing/2014/main" id="{1D020398-D267-4E5A-9FFB-FB4E2B87AE68}"/>
              </a:ext>
            </a:extLst>
          </p:cNvPr>
          <p:cNvSpPr/>
          <p:nvPr/>
        </p:nvSpPr>
        <p:spPr>
          <a:xfrm>
            <a:off x="100591" y="1839024"/>
            <a:ext cx="477193" cy="474318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" name="Google Shape;15756;p136">
            <a:extLst>
              <a:ext uri="{FF2B5EF4-FFF2-40B4-BE49-F238E27FC236}">
                <a16:creationId xmlns:a16="http://schemas.microsoft.com/office/drawing/2014/main" id="{6412CA09-8473-4DAA-88C8-267A3946FCF2}"/>
              </a:ext>
            </a:extLst>
          </p:cNvPr>
          <p:cNvGrpSpPr/>
          <p:nvPr/>
        </p:nvGrpSpPr>
        <p:grpSpPr>
          <a:xfrm>
            <a:off x="104438" y="5115905"/>
            <a:ext cx="473346" cy="472050"/>
            <a:chOff x="-2571737" y="2403625"/>
            <a:chExt cx="292225" cy="291425"/>
          </a:xfrm>
        </p:grpSpPr>
        <p:sp>
          <p:nvSpPr>
            <p:cNvPr id="59" name="Google Shape;15757;p136">
              <a:extLst>
                <a:ext uri="{FF2B5EF4-FFF2-40B4-BE49-F238E27FC236}">
                  <a16:creationId xmlns:a16="http://schemas.microsoft.com/office/drawing/2014/main" id="{D707C82D-D447-4079-B847-E113143792B1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5758;p136">
              <a:extLst>
                <a:ext uri="{FF2B5EF4-FFF2-40B4-BE49-F238E27FC236}">
                  <a16:creationId xmlns:a16="http://schemas.microsoft.com/office/drawing/2014/main" id="{002A174A-D341-4CF5-8EB2-9D50C6D973BB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5759;p136">
              <a:extLst>
                <a:ext uri="{FF2B5EF4-FFF2-40B4-BE49-F238E27FC236}">
                  <a16:creationId xmlns:a16="http://schemas.microsoft.com/office/drawing/2014/main" id="{8B89709B-7D7A-4139-BF9E-8AF0D135C02B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5760;p136">
              <a:extLst>
                <a:ext uri="{FF2B5EF4-FFF2-40B4-BE49-F238E27FC236}">
                  <a16:creationId xmlns:a16="http://schemas.microsoft.com/office/drawing/2014/main" id="{BFBAD22E-30DF-47C7-998E-37F8CFCA3A08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5761;p136">
              <a:extLst>
                <a:ext uri="{FF2B5EF4-FFF2-40B4-BE49-F238E27FC236}">
                  <a16:creationId xmlns:a16="http://schemas.microsoft.com/office/drawing/2014/main" id="{C424D5D5-9197-4BE2-8F11-30331830F4A9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5762;p136">
              <a:extLst>
                <a:ext uri="{FF2B5EF4-FFF2-40B4-BE49-F238E27FC236}">
                  <a16:creationId xmlns:a16="http://schemas.microsoft.com/office/drawing/2014/main" id="{9F70AE85-EBAD-412F-86C0-94E3E07012FE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5763;p136">
              <a:extLst>
                <a:ext uri="{FF2B5EF4-FFF2-40B4-BE49-F238E27FC236}">
                  <a16:creationId xmlns:a16="http://schemas.microsoft.com/office/drawing/2014/main" id="{F7BFAB4A-BE43-43AD-986B-E46978B6DDD5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2" name="Google Shape;15810;p136">
            <a:extLst>
              <a:ext uri="{FF2B5EF4-FFF2-40B4-BE49-F238E27FC236}">
                <a16:creationId xmlns:a16="http://schemas.microsoft.com/office/drawing/2014/main" id="{5A8B55AF-DFB9-4B8C-880A-3B378BE19B72}"/>
              </a:ext>
            </a:extLst>
          </p:cNvPr>
          <p:cNvGrpSpPr/>
          <p:nvPr/>
        </p:nvGrpSpPr>
        <p:grpSpPr>
          <a:xfrm>
            <a:off x="94274" y="3426840"/>
            <a:ext cx="474642" cy="472091"/>
            <a:chOff x="-5635200" y="2037975"/>
            <a:chExt cx="293025" cy="291450"/>
          </a:xfrm>
        </p:grpSpPr>
        <p:sp>
          <p:nvSpPr>
            <p:cNvPr id="113" name="Google Shape;15811;p136">
              <a:extLst>
                <a:ext uri="{FF2B5EF4-FFF2-40B4-BE49-F238E27FC236}">
                  <a16:creationId xmlns:a16="http://schemas.microsoft.com/office/drawing/2014/main" id="{9C1AFD75-71D7-4A8F-8EEE-3C7C1D895D6C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15812;p136">
              <a:extLst>
                <a:ext uri="{FF2B5EF4-FFF2-40B4-BE49-F238E27FC236}">
                  <a16:creationId xmlns:a16="http://schemas.microsoft.com/office/drawing/2014/main" id="{0E34B405-7634-420F-91DE-749802691A98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9" name="Google Shape;15827;p136">
            <a:extLst>
              <a:ext uri="{FF2B5EF4-FFF2-40B4-BE49-F238E27FC236}">
                <a16:creationId xmlns:a16="http://schemas.microsoft.com/office/drawing/2014/main" id="{44C482F8-02DB-4471-9371-9A4503A53EFE}"/>
              </a:ext>
            </a:extLst>
          </p:cNvPr>
          <p:cNvGrpSpPr/>
          <p:nvPr/>
        </p:nvGrpSpPr>
        <p:grpSpPr>
          <a:xfrm>
            <a:off x="117776" y="128686"/>
            <a:ext cx="472091" cy="474601"/>
            <a:chOff x="-3852025" y="2764950"/>
            <a:chExt cx="291450" cy="293000"/>
          </a:xfrm>
        </p:grpSpPr>
        <p:sp>
          <p:nvSpPr>
            <p:cNvPr id="130" name="Google Shape;15828;p136">
              <a:extLst>
                <a:ext uri="{FF2B5EF4-FFF2-40B4-BE49-F238E27FC236}">
                  <a16:creationId xmlns:a16="http://schemas.microsoft.com/office/drawing/2014/main" id="{60F47E21-7AB8-4587-AC23-0B9AA2835768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15829;p136">
              <a:extLst>
                <a:ext uri="{FF2B5EF4-FFF2-40B4-BE49-F238E27FC236}">
                  <a16:creationId xmlns:a16="http://schemas.microsoft.com/office/drawing/2014/main" id="{1237958C-4005-4B29-9765-950142DCFFCE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7" name="Google Shape;15835;p136">
            <a:extLst>
              <a:ext uri="{FF2B5EF4-FFF2-40B4-BE49-F238E27FC236}">
                <a16:creationId xmlns:a16="http://schemas.microsoft.com/office/drawing/2014/main" id="{4B626EE3-5BA2-45FC-889A-A926D7B4069A}"/>
              </a:ext>
            </a:extLst>
          </p:cNvPr>
          <p:cNvGrpSpPr/>
          <p:nvPr/>
        </p:nvGrpSpPr>
        <p:grpSpPr>
          <a:xfrm>
            <a:off x="91302" y="6198399"/>
            <a:ext cx="473346" cy="472091"/>
            <a:chOff x="-937025" y="2064750"/>
            <a:chExt cx="292225" cy="291450"/>
          </a:xfrm>
        </p:grpSpPr>
        <p:sp>
          <p:nvSpPr>
            <p:cNvPr id="138" name="Google Shape;15836;p136">
              <a:extLst>
                <a:ext uri="{FF2B5EF4-FFF2-40B4-BE49-F238E27FC236}">
                  <a16:creationId xmlns:a16="http://schemas.microsoft.com/office/drawing/2014/main" id="{961366B3-1663-4DBC-8818-1C3CF3668B4A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15837;p136">
              <a:extLst>
                <a:ext uri="{FF2B5EF4-FFF2-40B4-BE49-F238E27FC236}">
                  <a16:creationId xmlns:a16="http://schemas.microsoft.com/office/drawing/2014/main" id="{FDCFF429-68C0-4C89-8D60-A1FCF62BF4D7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15838;p136">
              <a:extLst>
                <a:ext uri="{FF2B5EF4-FFF2-40B4-BE49-F238E27FC236}">
                  <a16:creationId xmlns:a16="http://schemas.microsoft.com/office/drawing/2014/main" id="{BF1E55C6-218E-47D0-A8FC-DB9050E0996A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0" name="Google Shape;15858;p136">
            <a:extLst>
              <a:ext uri="{FF2B5EF4-FFF2-40B4-BE49-F238E27FC236}">
                <a16:creationId xmlns:a16="http://schemas.microsoft.com/office/drawing/2014/main" id="{E396579B-BCDB-4DFB-9CB6-7ED1E83688D1}"/>
              </a:ext>
            </a:extLst>
          </p:cNvPr>
          <p:cNvGrpSpPr/>
          <p:nvPr/>
        </p:nvGrpSpPr>
        <p:grpSpPr>
          <a:xfrm>
            <a:off x="160947" y="4538316"/>
            <a:ext cx="304968" cy="473346"/>
            <a:chOff x="-3443250" y="2765725"/>
            <a:chExt cx="188275" cy="292225"/>
          </a:xfrm>
        </p:grpSpPr>
        <p:sp>
          <p:nvSpPr>
            <p:cNvPr id="161" name="Google Shape;15859;p136">
              <a:extLst>
                <a:ext uri="{FF2B5EF4-FFF2-40B4-BE49-F238E27FC236}">
                  <a16:creationId xmlns:a16="http://schemas.microsoft.com/office/drawing/2014/main" id="{730688DE-B64F-4549-9B89-DFB0278397B4}"/>
                </a:ext>
              </a:extLst>
            </p:cNvPr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15860;p136">
              <a:extLst>
                <a:ext uri="{FF2B5EF4-FFF2-40B4-BE49-F238E27FC236}">
                  <a16:creationId xmlns:a16="http://schemas.microsoft.com/office/drawing/2014/main" id="{DD35C16D-B190-4409-BC9D-F2D0019F88DB}"/>
                </a:ext>
              </a:extLst>
            </p:cNvPr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15861;p136">
              <a:extLst>
                <a:ext uri="{FF2B5EF4-FFF2-40B4-BE49-F238E27FC236}">
                  <a16:creationId xmlns:a16="http://schemas.microsoft.com/office/drawing/2014/main" id="{54196C55-D7A1-4624-B1CF-55FB3220C255}"/>
                </a:ext>
              </a:extLst>
            </p:cNvPr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15862;p136">
              <a:extLst>
                <a:ext uri="{FF2B5EF4-FFF2-40B4-BE49-F238E27FC236}">
                  <a16:creationId xmlns:a16="http://schemas.microsoft.com/office/drawing/2014/main" id="{40918414-1BA7-445D-9DA6-2CBF3AB996B5}"/>
                </a:ext>
              </a:extLst>
            </p:cNvPr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0" name="Google Shape;15868;p136">
            <a:extLst>
              <a:ext uri="{FF2B5EF4-FFF2-40B4-BE49-F238E27FC236}">
                <a16:creationId xmlns:a16="http://schemas.microsoft.com/office/drawing/2014/main" id="{BD729BE4-3E34-46BA-8261-2D19A717C42A}"/>
              </a:ext>
            </a:extLst>
          </p:cNvPr>
          <p:cNvSpPr/>
          <p:nvPr/>
        </p:nvSpPr>
        <p:spPr>
          <a:xfrm>
            <a:off x="82326" y="5657134"/>
            <a:ext cx="493756" cy="47273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2" name="Google Shape;15880;p136">
            <a:extLst>
              <a:ext uri="{FF2B5EF4-FFF2-40B4-BE49-F238E27FC236}">
                <a16:creationId xmlns:a16="http://schemas.microsoft.com/office/drawing/2014/main" id="{64D2B07E-5CF7-4DC5-BC8D-4108DB2129E6}"/>
              </a:ext>
            </a:extLst>
          </p:cNvPr>
          <p:cNvGrpSpPr/>
          <p:nvPr/>
        </p:nvGrpSpPr>
        <p:grpSpPr>
          <a:xfrm>
            <a:off x="109460" y="1224411"/>
            <a:ext cx="459456" cy="460677"/>
            <a:chOff x="6679825" y="2693700"/>
            <a:chExt cx="257875" cy="258575"/>
          </a:xfrm>
        </p:grpSpPr>
        <p:sp>
          <p:nvSpPr>
            <p:cNvPr id="183" name="Google Shape;15881;p136">
              <a:extLst>
                <a:ext uri="{FF2B5EF4-FFF2-40B4-BE49-F238E27FC236}">
                  <a16:creationId xmlns:a16="http://schemas.microsoft.com/office/drawing/2014/main" id="{0CE52A22-6A07-4072-B97D-1DB753337334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5882;p136">
              <a:extLst>
                <a:ext uri="{FF2B5EF4-FFF2-40B4-BE49-F238E27FC236}">
                  <a16:creationId xmlns:a16="http://schemas.microsoft.com/office/drawing/2014/main" id="{F738AB54-454A-4273-ACA1-AA0A2965A7DB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421522-049B-4F11-B120-E9E2BFF4C1F6}"/>
              </a:ext>
            </a:extLst>
          </p:cNvPr>
          <p:cNvSpPr/>
          <p:nvPr/>
        </p:nvSpPr>
        <p:spPr>
          <a:xfrm>
            <a:off x="692502" y="171023"/>
            <a:ext cx="131886" cy="644993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7DEB8084-069E-415F-9D3E-695D48EB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5"/>
          <a:stretch/>
        </p:blipFill>
        <p:spPr>
          <a:xfrm>
            <a:off x="1079480" y="988764"/>
            <a:ext cx="5164364" cy="49884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38" name="Google Shape;15700;p136">
            <a:extLst>
              <a:ext uri="{FF2B5EF4-FFF2-40B4-BE49-F238E27FC236}">
                <a16:creationId xmlns:a16="http://schemas.microsoft.com/office/drawing/2014/main" id="{7E790B0E-055E-4C7C-BF83-ED6350BFB790}"/>
              </a:ext>
            </a:extLst>
          </p:cNvPr>
          <p:cNvSpPr txBox="1">
            <a:spLocks/>
          </p:cNvSpPr>
          <p:nvPr/>
        </p:nvSpPr>
        <p:spPr>
          <a:xfrm>
            <a:off x="6748982" y="659601"/>
            <a:ext cx="5333558" cy="3973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sym typeface="Arial"/>
              </a:rPr>
              <a:t>What are the Different Ethnicities Students belong to?</a:t>
            </a:r>
            <a:endParaRPr lang="en-IN" sz="32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" panose="020B0506020202020204" pitchFamily="34" charset="0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B5E9B-2903-4200-B84F-7FC832E4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76" y="1701611"/>
            <a:ext cx="5333558" cy="496887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00;p136">
            <a:extLst>
              <a:ext uri="{FF2B5EF4-FFF2-40B4-BE49-F238E27FC236}">
                <a16:creationId xmlns:a16="http://schemas.microsoft.com/office/drawing/2014/main" id="{34D15BF0-BF04-4AB9-A433-ADFC80FB182E}"/>
              </a:ext>
            </a:extLst>
          </p:cNvPr>
          <p:cNvSpPr txBox="1">
            <a:spLocks/>
          </p:cNvSpPr>
          <p:nvPr/>
        </p:nvSpPr>
        <p:spPr>
          <a:xfrm>
            <a:off x="2670628" y="400006"/>
            <a:ext cx="3684819" cy="8772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endParaRPr lang="en-IN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421522-049B-4F11-B120-E9E2BFF4C1F6}"/>
              </a:ext>
            </a:extLst>
          </p:cNvPr>
          <p:cNvSpPr/>
          <p:nvPr/>
        </p:nvSpPr>
        <p:spPr>
          <a:xfrm>
            <a:off x="11794846" y="0"/>
            <a:ext cx="11678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66E05A4-1986-49EE-8F75-F1BA59B70ED7}"/>
              </a:ext>
            </a:extLst>
          </p:cNvPr>
          <p:cNvSpPr txBox="1"/>
          <p:nvPr/>
        </p:nvSpPr>
        <p:spPr>
          <a:xfrm flipH="1">
            <a:off x="235021" y="210117"/>
            <a:ext cx="1113049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IN" sz="36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What is the performance of students in different subjects ? 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E5BD27C4-926E-4CFA-89AC-021C3119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9" y="935537"/>
            <a:ext cx="6444031" cy="1432684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A245D1BF-D108-4D71-AA89-616291E8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33" y="922613"/>
            <a:ext cx="3946857" cy="76385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C1C5039B-9753-4E98-B847-624E2A0896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43"/>
          <a:stretch/>
        </p:blipFill>
        <p:spPr>
          <a:xfrm>
            <a:off x="6981733" y="1733103"/>
            <a:ext cx="3946857" cy="63511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DA2C28F-A555-4D18-8741-E27D74927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2"/>
          <a:stretch/>
        </p:blipFill>
        <p:spPr>
          <a:xfrm>
            <a:off x="450098" y="2598057"/>
            <a:ext cx="3877489" cy="34544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43C8FA8A-D279-491B-AE0D-F5126295D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5"/>
          <a:stretch/>
        </p:blipFill>
        <p:spPr>
          <a:xfrm>
            <a:off x="4513037" y="2522640"/>
            <a:ext cx="7096359" cy="41856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5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5700;p136">
            <a:extLst>
              <a:ext uri="{FF2B5EF4-FFF2-40B4-BE49-F238E27FC236}">
                <a16:creationId xmlns:a16="http://schemas.microsoft.com/office/drawing/2014/main" id="{1FEE5A8E-CE66-4EB7-88FC-AC5A49DD77A9}"/>
              </a:ext>
            </a:extLst>
          </p:cNvPr>
          <p:cNvSpPr txBox="1">
            <a:spLocks/>
          </p:cNvSpPr>
          <p:nvPr/>
        </p:nvSpPr>
        <p:spPr>
          <a:xfrm>
            <a:off x="1012256" y="121610"/>
            <a:ext cx="10167485" cy="6703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sym typeface="Arial"/>
              </a:rPr>
              <a:t>What is the Distribution Of Marks across Different Groups?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FBD3D-08CD-4C24-A110-010B16CC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5" y="791997"/>
            <a:ext cx="5805714" cy="53537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904FD-CA07-49A8-9096-E0258A65E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14" y="791999"/>
            <a:ext cx="5512940" cy="53537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7F09B-8D1C-48A4-AE82-B8CE1FE4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712290"/>
            <a:ext cx="5805714" cy="54334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923;p136">
            <a:extLst>
              <a:ext uri="{FF2B5EF4-FFF2-40B4-BE49-F238E27FC236}">
                <a16:creationId xmlns:a16="http://schemas.microsoft.com/office/drawing/2014/main" id="{3EB507AE-C7C7-4801-95EE-2A342BD14346}"/>
              </a:ext>
            </a:extLst>
          </p:cNvPr>
          <p:cNvSpPr/>
          <p:nvPr/>
        </p:nvSpPr>
        <p:spPr>
          <a:xfrm>
            <a:off x="134723" y="2248280"/>
            <a:ext cx="457038" cy="45703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" name="Google Shape;15924;p136">
            <a:extLst>
              <a:ext uri="{FF2B5EF4-FFF2-40B4-BE49-F238E27FC236}">
                <a16:creationId xmlns:a16="http://schemas.microsoft.com/office/drawing/2014/main" id="{A8C2F12A-184C-468A-991F-AFEA4492A5F7}"/>
              </a:ext>
            </a:extLst>
          </p:cNvPr>
          <p:cNvGrpSpPr/>
          <p:nvPr/>
        </p:nvGrpSpPr>
        <p:grpSpPr>
          <a:xfrm>
            <a:off x="136611" y="1657187"/>
            <a:ext cx="457104" cy="457059"/>
            <a:chOff x="812101" y="2571761"/>
            <a:chExt cx="417066" cy="417024"/>
          </a:xfrm>
        </p:grpSpPr>
        <p:sp>
          <p:nvSpPr>
            <p:cNvPr id="38" name="Google Shape;15925;p136">
              <a:extLst>
                <a:ext uri="{FF2B5EF4-FFF2-40B4-BE49-F238E27FC236}">
                  <a16:creationId xmlns:a16="http://schemas.microsoft.com/office/drawing/2014/main" id="{E3891DAC-8467-4A88-B023-08963F05E188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15926;p136">
              <a:extLst>
                <a:ext uri="{FF2B5EF4-FFF2-40B4-BE49-F238E27FC236}">
                  <a16:creationId xmlns:a16="http://schemas.microsoft.com/office/drawing/2014/main" id="{E8A70A78-D17D-44EC-8192-46164E49011C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15927;p136">
              <a:extLst>
                <a:ext uri="{FF2B5EF4-FFF2-40B4-BE49-F238E27FC236}">
                  <a16:creationId xmlns:a16="http://schemas.microsoft.com/office/drawing/2014/main" id="{7BC3266F-F2AF-4613-AE75-3F541BBD1AC6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15928;p136">
              <a:extLst>
                <a:ext uri="{FF2B5EF4-FFF2-40B4-BE49-F238E27FC236}">
                  <a16:creationId xmlns:a16="http://schemas.microsoft.com/office/drawing/2014/main" id="{D71782C3-D240-42EA-B02F-21A158C0E4CE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" name="Google Shape;15863;p136">
            <a:extLst>
              <a:ext uri="{FF2B5EF4-FFF2-40B4-BE49-F238E27FC236}">
                <a16:creationId xmlns:a16="http://schemas.microsoft.com/office/drawing/2014/main" id="{5233B6EC-04FA-472B-9F0E-13AB54478EC8}"/>
              </a:ext>
            </a:extLst>
          </p:cNvPr>
          <p:cNvGrpSpPr/>
          <p:nvPr/>
        </p:nvGrpSpPr>
        <p:grpSpPr>
          <a:xfrm>
            <a:off x="155979" y="453672"/>
            <a:ext cx="417220" cy="474642"/>
            <a:chOff x="-1684475" y="2049000"/>
            <a:chExt cx="257575" cy="293025"/>
          </a:xfrm>
        </p:grpSpPr>
        <p:sp>
          <p:nvSpPr>
            <p:cNvPr id="43" name="Google Shape;15864;p136">
              <a:extLst>
                <a:ext uri="{FF2B5EF4-FFF2-40B4-BE49-F238E27FC236}">
                  <a16:creationId xmlns:a16="http://schemas.microsoft.com/office/drawing/2014/main" id="{B8B8CBE8-632F-4D2E-863B-15B5DE90665A}"/>
                </a:ext>
              </a:extLst>
            </p:cNvPr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15865;p136">
              <a:extLst>
                <a:ext uri="{FF2B5EF4-FFF2-40B4-BE49-F238E27FC236}">
                  <a16:creationId xmlns:a16="http://schemas.microsoft.com/office/drawing/2014/main" id="{F708095F-3C1C-481B-9143-F6ACA1E1823B}"/>
                </a:ext>
              </a:extLst>
            </p:cNvPr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15866;p136">
              <a:extLst>
                <a:ext uri="{FF2B5EF4-FFF2-40B4-BE49-F238E27FC236}">
                  <a16:creationId xmlns:a16="http://schemas.microsoft.com/office/drawing/2014/main" id="{E63875FD-C0B2-450B-8B14-D0F6ADD24614}"/>
                </a:ext>
              </a:extLst>
            </p:cNvPr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15867;p136">
              <a:extLst>
                <a:ext uri="{FF2B5EF4-FFF2-40B4-BE49-F238E27FC236}">
                  <a16:creationId xmlns:a16="http://schemas.microsoft.com/office/drawing/2014/main" id="{686BECC1-DC8E-49E1-91F9-78622EB35690}"/>
                </a:ext>
              </a:extLst>
            </p:cNvPr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" name="Google Shape;15890;p136">
            <a:extLst>
              <a:ext uri="{FF2B5EF4-FFF2-40B4-BE49-F238E27FC236}">
                <a16:creationId xmlns:a16="http://schemas.microsoft.com/office/drawing/2014/main" id="{7B1B099E-653E-4292-9B63-FC3CEE72A92D}"/>
              </a:ext>
            </a:extLst>
          </p:cNvPr>
          <p:cNvGrpSpPr/>
          <p:nvPr/>
        </p:nvGrpSpPr>
        <p:grpSpPr>
          <a:xfrm>
            <a:off x="137125" y="5706722"/>
            <a:ext cx="457059" cy="457059"/>
            <a:chOff x="5566722" y="2571753"/>
            <a:chExt cx="417024" cy="417024"/>
          </a:xfrm>
        </p:grpSpPr>
        <p:sp>
          <p:nvSpPr>
            <p:cNvPr id="48" name="Google Shape;15891;p136">
              <a:extLst>
                <a:ext uri="{FF2B5EF4-FFF2-40B4-BE49-F238E27FC236}">
                  <a16:creationId xmlns:a16="http://schemas.microsoft.com/office/drawing/2014/main" id="{3CAA14C9-1E33-428C-ACA6-AE82135E5878}"/>
                </a:ext>
              </a:extLst>
            </p:cNvPr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892;p136">
              <a:extLst>
                <a:ext uri="{FF2B5EF4-FFF2-40B4-BE49-F238E27FC236}">
                  <a16:creationId xmlns:a16="http://schemas.microsoft.com/office/drawing/2014/main" id="{717583CF-E1D1-4B73-A3EC-3FD5EAD4D4FA}"/>
                </a:ext>
              </a:extLst>
            </p:cNvPr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" name="Google Shape;15893;p136">
            <a:extLst>
              <a:ext uri="{FF2B5EF4-FFF2-40B4-BE49-F238E27FC236}">
                <a16:creationId xmlns:a16="http://schemas.microsoft.com/office/drawing/2014/main" id="{989E494F-B7AD-455A-B94F-91BEF2FCBC11}"/>
              </a:ext>
            </a:extLst>
          </p:cNvPr>
          <p:cNvGrpSpPr/>
          <p:nvPr/>
        </p:nvGrpSpPr>
        <p:grpSpPr>
          <a:xfrm>
            <a:off x="202541" y="92024"/>
            <a:ext cx="457047" cy="227614"/>
            <a:chOff x="6090251" y="2676413"/>
            <a:chExt cx="417014" cy="207677"/>
          </a:xfrm>
        </p:grpSpPr>
        <p:sp>
          <p:nvSpPr>
            <p:cNvPr id="51" name="Google Shape;15894;p136">
              <a:extLst>
                <a:ext uri="{FF2B5EF4-FFF2-40B4-BE49-F238E27FC236}">
                  <a16:creationId xmlns:a16="http://schemas.microsoft.com/office/drawing/2014/main" id="{58F29995-80F6-4786-A34F-2A2BB345677F}"/>
                </a:ext>
              </a:extLst>
            </p:cNvPr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895;p136">
              <a:extLst>
                <a:ext uri="{FF2B5EF4-FFF2-40B4-BE49-F238E27FC236}">
                  <a16:creationId xmlns:a16="http://schemas.microsoft.com/office/drawing/2014/main" id="{5EBC7431-3EED-496E-BF37-0855AFD784AE}"/>
                </a:ext>
              </a:extLst>
            </p:cNvPr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5896;p136">
              <a:extLst>
                <a:ext uri="{FF2B5EF4-FFF2-40B4-BE49-F238E27FC236}">
                  <a16:creationId xmlns:a16="http://schemas.microsoft.com/office/drawing/2014/main" id="{8F382445-087A-4DAA-A77C-541C3900AEE0}"/>
                </a:ext>
              </a:extLst>
            </p:cNvPr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15897;p136">
              <a:extLst>
                <a:ext uri="{FF2B5EF4-FFF2-40B4-BE49-F238E27FC236}">
                  <a16:creationId xmlns:a16="http://schemas.microsoft.com/office/drawing/2014/main" id="{78B9C308-3957-41C4-B7DE-8F70F8275AC9}"/>
                </a:ext>
              </a:extLst>
            </p:cNvPr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Google Shape;15908;p136">
            <a:extLst>
              <a:ext uri="{FF2B5EF4-FFF2-40B4-BE49-F238E27FC236}">
                <a16:creationId xmlns:a16="http://schemas.microsoft.com/office/drawing/2014/main" id="{AD1DE261-F4A3-444E-8C15-7BB59BEF3EDD}"/>
              </a:ext>
            </a:extLst>
          </p:cNvPr>
          <p:cNvGrpSpPr/>
          <p:nvPr/>
        </p:nvGrpSpPr>
        <p:grpSpPr>
          <a:xfrm>
            <a:off x="185094" y="4497792"/>
            <a:ext cx="457082" cy="457082"/>
            <a:chOff x="2964567" y="2571753"/>
            <a:chExt cx="417045" cy="417045"/>
          </a:xfrm>
        </p:grpSpPr>
        <p:sp>
          <p:nvSpPr>
            <p:cNvPr id="56" name="Google Shape;15909;p136">
              <a:extLst>
                <a:ext uri="{FF2B5EF4-FFF2-40B4-BE49-F238E27FC236}">
                  <a16:creationId xmlns:a16="http://schemas.microsoft.com/office/drawing/2014/main" id="{EB07FFAC-9ABD-45BF-A129-646E3B62B438}"/>
                </a:ext>
              </a:extLst>
            </p:cNvPr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5910;p136">
              <a:extLst>
                <a:ext uri="{FF2B5EF4-FFF2-40B4-BE49-F238E27FC236}">
                  <a16:creationId xmlns:a16="http://schemas.microsoft.com/office/drawing/2014/main" id="{B328F3CD-F227-4882-9E85-C94D2A6544CE}"/>
                </a:ext>
              </a:extLst>
            </p:cNvPr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8" name="Google Shape;15917;p136">
            <a:extLst>
              <a:ext uri="{FF2B5EF4-FFF2-40B4-BE49-F238E27FC236}">
                <a16:creationId xmlns:a16="http://schemas.microsoft.com/office/drawing/2014/main" id="{C4B4804B-A472-468B-A5C6-0CF2CD2631C3}"/>
              </a:ext>
            </a:extLst>
          </p:cNvPr>
          <p:cNvGrpSpPr/>
          <p:nvPr/>
        </p:nvGrpSpPr>
        <p:grpSpPr>
          <a:xfrm>
            <a:off x="160789" y="5088795"/>
            <a:ext cx="457059" cy="457059"/>
            <a:chOff x="4500573" y="2571753"/>
            <a:chExt cx="417024" cy="417024"/>
          </a:xfrm>
        </p:grpSpPr>
        <p:sp>
          <p:nvSpPr>
            <p:cNvPr id="59" name="Google Shape;15918;p136">
              <a:extLst>
                <a:ext uri="{FF2B5EF4-FFF2-40B4-BE49-F238E27FC236}">
                  <a16:creationId xmlns:a16="http://schemas.microsoft.com/office/drawing/2014/main" id="{79F2E1F6-63CD-433C-B598-7770F9224541}"/>
                </a:ext>
              </a:extLst>
            </p:cNvPr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5919;p136">
              <a:extLst>
                <a:ext uri="{FF2B5EF4-FFF2-40B4-BE49-F238E27FC236}">
                  <a16:creationId xmlns:a16="http://schemas.microsoft.com/office/drawing/2014/main" id="{5F5CED45-5342-44B5-9763-79457AD9345E}"/>
                </a:ext>
              </a:extLst>
            </p:cNvPr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" name="Google Shape;15920;p136">
            <a:extLst>
              <a:ext uri="{FF2B5EF4-FFF2-40B4-BE49-F238E27FC236}">
                <a16:creationId xmlns:a16="http://schemas.microsoft.com/office/drawing/2014/main" id="{743B72BE-07C8-4F33-B687-0A9CEA0BB377}"/>
              </a:ext>
            </a:extLst>
          </p:cNvPr>
          <p:cNvGrpSpPr/>
          <p:nvPr/>
        </p:nvGrpSpPr>
        <p:grpSpPr>
          <a:xfrm>
            <a:off x="158634" y="2831826"/>
            <a:ext cx="457059" cy="457059"/>
            <a:chOff x="5012603" y="2571753"/>
            <a:chExt cx="417024" cy="417024"/>
          </a:xfrm>
        </p:grpSpPr>
        <p:sp>
          <p:nvSpPr>
            <p:cNvPr id="62" name="Google Shape;15921;p136">
              <a:extLst>
                <a:ext uri="{FF2B5EF4-FFF2-40B4-BE49-F238E27FC236}">
                  <a16:creationId xmlns:a16="http://schemas.microsoft.com/office/drawing/2014/main" id="{D25810B4-DAE1-4297-B077-FC704F190109}"/>
                </a:ext>
              </a:extLst>
            </p:cNvPr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5922;p136">
              <a:extLst>
                <a:ext uri="{FF2B5EF4-FFF2-40B4-BE49-F238E27FC236}">
                  <a16:creationId xmlns:a16="http://schemas.microsoft.com/office/drawing/2014/main" id="{91A28D29-152E-4961-941D-11DBF5532D52}"/>
                </a:ext>
              </a:extLst>
            </p:cNvPr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4" name="Google Shape;15929;p136">
            <a:extLst>
              <a:ext uri="{FF2B5EF4-FFF2-40B4-BE49-F238E27FC236}">
                <a16:creationId xmlns:a16="http://schemas.microsoft.com/office/drawing/2014/main" id="{0F5AC5BE-8AE5-43B8-8988-04323B7653E1}"/>
              </a:ext>
            </a:extLst>
          </p:cNvPr>
          <p:cNvGrpSpPr/>
          <p:nvPr/>
        </p:nvGrpSpPr>
        <p:grpSpPr>
          <a:xfrm>
            <a:off x="134723" y="1107394"/>
            <a:ext cx="457059" cy="457059"/>
            <a:chOff x="1323129" y="2571761"/>
            <a:chExt cx="417024" cy="417024"/>
          </a:xfrm>
        </p:grpSpPr>
        <p:sp>
          <p:nvSpPr>
            <p:cNvPr id="65" name="Google Shape;15930;p136">
              <a:extLst>
                <a:ext uri="{FF2B5EF4-FFF2-40B4-BE49-F238E27FC236}">
                  <a16:creationId xmlns:a16="http://schemas.microsoft.com/office/drawing/2014/main" id="{37ACE5CA-04BF-48D5-8D29-AAB7983D5CD3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5931;p136">
              <a:extLst>
                <a:ext uri="{FF2B5EF4-FFF2-40B4-BE49-F238E27FC236}">
                  <a16:creationId xmlns:a16="http://schemas.microsoft.com/office/drawing/2014/main" id="{7E0C71FC-0D57-4E9E-A14C-AA4970EF1962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5932;p136">
              <a:extLst>
                <a:ext uri="{FF2B5EF4-FFF2-40B4-BE49-F238E27FC236}">
                  <a16:creationId xmlns:a16="http://schemas.microsoft.com/office/drawing/2014/main" id="{6457EB42-D92C-4459-84FF-90C4006B72A0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5933;p136">
              <a:extLst>
                <a:ext uri="{FF2B5EF4-FFF2-40B4-BE49-F238E27FC236}">
                  <a16:creationId xmlns:a16="http://schemas.microsoft.com/office/drawing/2014/main" id="{5A36111E-79D1-49B8-8C46-2972E26B5554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9" name="Google Shape;15934;p136">
            <a:extLst>
              <a:ext uri="{FF2B5EF4-FFF2-40B4-BE49-F238E27FC236}">
                <a16:creationId xmlns:a16="http://schemas.microsoft.com/office/drawing/2014/main" id="{268D6F01-66E6-4D54-9D0C-127583A28AB9}"/>
              </a:ext>
            </a:extLst>
          </p:cNvPr>
          <p:cNvSpPr/>
          <p:nvPr/>
        </p:nvSpPr>
        <p:spPr>
          <a:xfrm>
            <a:off x="132458" y="3434140"/>
            <a:ext cx="459303" cy="374583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0" name="Google Shape;15935;p136">
            <a:extLst>
              <a:ext uri="{FF2B5EF4-FFF2-40B4-BE49-F238E27FC236}">
                <a16:creationId xmlns:a16="http://schemas.microsoft.com/office/drawing/2014/main" id="{04BF0F42-81C2-44B6-8A4E-CF84B49106C1}"/>
              </a:ext>
            </a:extLst>
          </p:cNvPr>
          <p:cNvGrpSpPr/>
          <p:nvPr/>
        </p:nvGrpSpPr>
        <p:grpSpPr>
          <a:xfrm>
            <a:off x="159457" y="3903325"/>
            <a:ext cx="457768" cy="457082"/>
            <a:chOff x="2344476" y="2571761"/>
            <a:chExt cx="417671" cy="417045"/>
          </a:xfrm>
        </p:grpSpPr>
        <p:sp>
          <p:nvSpPr>
            <p:cNvPr id="71" name="Google Shape;15936;p136">
              <a:extLst>
                <a:ext uri="{FF2B5EF4-FFF2-40B4-BE49-F238E27FC236}">
                  <a16:creationId xmlns:a16="http://schemas.microsoft.com/office/drawing/2014/main" id="{DE108A34-0CF7-4226-9D01-BE0CB54809C4}"/>
                </a:ext>
              </a:extLst>
            </p:cNvPr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5937;p136">
              <a:extLst>
                <a:ext uri="{FF2B5EF4-FFF2-40B4-BE49-F238E27FC236}">
                  <a16:creationId xmlns:a16="http://schemas.microsoft.com/office/drawing/2014/main" id="{DD68E5D5-EA6E-42C7-B0CF-7BB7D8D02800}"/>
                </a:ext>
              </a:extLst>
            </p:cNvPr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3" name="Google Shape;15902;p136">
            <a:extLst>
              <a:ext uri="{FF2B5EF4-FFF2-40B4-BE49-F238E27FC236}">
                <a16:creationId xmlns:a16="http://schemas.microsoft.com/office/drawing/2014/main" id="{986AA22E-D969-404B-8F76-8CE804A0DFEE}"/>
              </a:ext>
            </a:extLst>
          </p:cNvPr>
          <p:cNvGrpSpPr/>
          <p:nvPr/>
        </p:nvGrpSpPr>
        <p:grpSpPr>
          <a:xfrm>
            <a:off x="127904" y="6290008"/>
            <a:ext cx="457059" cy="457059"/>
            <a:chOff x="6613801" y="2571753"/>
            <a:chExt cx="417024" cy="417024"/>
          </a:xfrm>
        </p:grpSpPr>
        <p:sp>
          <p:nvSpPr>
            <p:cNvPr id="74" name="Google Shape;15903;p136">
              <a:extLst>
                <a:ext uri="{FF2B5EF4-FFF2-40B4-BE49-F238E27FC236}">
                  <a16:creationId xmlns:a16="http://schemas.microsoft.com/office/drawing/2014/main" id="{30390362-118B-4C39-86A2-AE719C54B4C0}"/>
                </a:ext>
              </a:extLst>
            </p:cNvPr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75" name="Google Shape;15904;p136">
              <a:extLst>
                <a:ext uri="{FF2B5EF4-FFF2-40B4-BE49-F238E27FC236}">
                  <a16:creationId xmlns:a16="http://schemas.microsoft.com/office/drawing/2014/main" id="{A1706B68-A5AD-499B-A061-F11F5D476EAE}"/>
                </a:ext>
              </a:extLst>
            </p:cNvPr>
            <p:cNvSpPr/>
            <p:nvPr/>
          </p:nvSpPr>
          <p:spPr>
            <a:xfrm>
              <a:off x="6663446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5905;p136">
              <a:extLst>
                <a:ext uri="{FF2B5EF4-FFF2-40B4-BE49-F238E27FC236}">
                  <a16:creationId xmlns:a16="http://schemas.microsoft.com/office/drawing/2014/main" id="{553BEC43-FB7F-4834-9362-9E316D7B33AF}"/>
                </a:ext>
              </a:extLst>
            </p:cNvPr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5906;p136">
              <a:extLst>
                <a:ext uri="{FF2B5EF4-FFF2-40B4-BE49-F238E27FC236}">
                  <a16:creationId xmlns:a16="http://schemas.microsoft.com/office/drawing/2014/main" id="{9FEAAC90-56E9-4610-8E97-F19FADF3DA99}"/>
                </a:ext>
              </a:extLst>
            </p:cNvPr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78" name="Google Shape;15907;p136">
              <a:extLst>
                <a:ext uri="{FF2B5EF4-FFF2-40B4-BE49-F238E27FC236}">
                  <a16:creationId xmlns:a16="http://schemas.microsoft.com/office/drawing/2014/main" id="{2235B9CF-F2FA-467C-8438-3D43CFC67820}"/>
                </a:ext>
              </a:extLst>
            </p:cNvPr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CE518614-6C08-464B-BE7E-4BCA8BDEAC4B}"/>
              </a:ext>
            </a:extLst>
          </p:cNvPr>
          <p:cNvSpPr/>
          <p:nvPr/>
        </p:nvSpPr>
        <p:spPr>
          <a:xfrm>
            <a:off x="783235" y="232592"/>
            <a:ext cx="128854" cy="632013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772FE17-96FC-4C3E-98C6-07EB12B2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79" y="827564"/>
            <a:ext cx="4207921" cy="529517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0909A87-AC52-41A7-8AA4-94219D85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21" y="808958"/>
            <a:ext cx="5644481" cy="55839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1F465BC-F950-4250-A12A-8ABF9943E19E}"/>
              </a:ext>
            </a:extLst>
          </p:cNvPr>
          <p:cNvSpPr txBox="1"/>
          <p:nvPr/>
        </p:nvSpPr>
        <p:spPr>
          <a:xfrm>
            <a:off x="1032733" y="185734"/>
            <a:ext cx="1089229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Do we see any correlation between writing and reading scores?</a:t>
            </a:r>
          </a:p>
        </p:txBody>
      </p:sp>
    </p:spTree>
    <p:extLst>
      <p:ext uri="{BB962C8B-B14F-4D97-AF65-F5344CB8AC3E}">
        <p14:creationId xmlns:p14="http://schemas.microsoft.com/office/powerpoint/2010/main" val="48265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0D471-168C-44AD-86F8-E5EA5D73C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63" b="97423" l="9910" r="89865">
                        <a14:foregroundMark x1="40684" y1="9381" x2="50450" y2="10052"/>
                        <a14:foregroundMark x1="50450" y1="10052" x2="39777" y2="10531"/>
                        <a14:foregroundMark x1="39859" y1="10426" x2="50450" y2="8763"/>
                        <a14:foregroundMark x1="50450" y1="8763" x2="62387" y2="10825"/>
                        <a14:foregroundMark x1="28378" y1="89175" x2="46164" y2="96165"/>
                        <a14:foregroundMark x1="48450" y1="94970" x2="39865" y2="93814"/>
                        <a14:foregroundMark x1="39865" y1="93814" x2="48342" y2="95002"/>
                        <a14:foregroundMark x1="55759" y1="92788" x2="39865" y2="89433"/>
                        <a14:foregroundMark x1="39865" y1="89433" x2="46698" y2="95493"/>
                        <a14:backgroundMark x1="63739" y1="94588" x2="48198" y2="99227"/>
                        <a14:backgroundMark x1="48198" y1="99227" x2="64414" y2="95619"/>
                        <a14:backgroundMark x1="39414" y1="7990" x2="39414" y2="7990"/>
                        <a14:backgroundMark x1="39414" y1="8505" x2="40766" y2="9278"/>
                      </a14:backgroundRemoval>
                    </a14:imgEffect>
                  </a14:imgLayer>
                </a14:imgProps>
              </a:ext>
            </a:extLst>
          </a:blip>
          <a:srcRect l="9003" t="4915" r="10116"/>
          <a:stretch/>
        </p:blipFill>
        <p:spPr>
          <a:xfrm>
            <a:off x="5936341" y="593352"/>
            <a:ext cx="3421012" cy="292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50E42-5B34-49A7-A3ED-083275F82A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8" r="-824" b="16640"/>
          <a:stretch/>
        </p:blipFill>
        <p:spPr>
          <a:xfrm>
            <a:off x="9933286" y="1466642"/>
            <a:ext cx="1426601" cy="115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E64B63-DD70-4952-BE04-C12C6CF25571}"/>
              </a:ext>
            </a:extLst>
          </p:cNvPr>
          <p:cNvSpPr txBox="1"/>
          <p:nvPr/>
        </p:nvSpPr>
        <p:spPr>
          <a:xfrm>
            <a:off x="362856" y="0"/>
            <a:ext cx="1193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 Nova Cond" panose="020B0506020202020204" pitchFamily="34" charset="0"/>
                <a:ea typeface="+mj-ea"/>
                <a:cs typeface="+mj-cs"/>
              </a:rPr>
              <a:t>How does parental education vary in the different ethnicities?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B528-678B-4668-9417-B1B368616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80" y="3501427"/>
            <a:ext cx="11558449" cy="322746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DB3AF-AE73-4A4A-AE18-2A1314E11A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6"/>
          <a:stretch/>
        </p:blipFill>
        <p:spPr>
          <a:xfrm>
            <a:off x="362856" y="713885"/>
            <a:ext cx="5432703" cy="267079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4472C4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223</Words>
  <Application>Microsoft Office PowerPoint</Application>
  <PresentationFormat>Widescreen</PresentationFormat>
  <Paragraphs>41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Amatic SC</vt:lpstr>
      <vt:lpstr>Arial</vt:lpstr>
      <vt:lpstr>Arial Nova Cond</vt:lpstr>
      <vt:lpstr>Calibri</vt:lpstr>
      <vt:lpstr>Calibri Light</vt:lpstr>
      <vt:lpstr>Roboto</vt:lpstr>
      <vt:lpstr>Roboto Condensed Light</vt:lpstr>
      <vt:lpstr>Roboto Light</vt:lpstr>
      <vt:lpstr>Office Theme</vt:lpstr>
      <vt:lpstr>INSIGHTS ON STUDENTS PERFORMANCE DATASET</vt:lpstr>
      <vt:lpstr>Exploratory Data Analysis</vt:lpstr>
      <vt:lpstr>—Someone Famous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students with more parental level of education score better?</vt:lpstr>
      <vt:lpstr>PowerPoint Presentation</vt:lpstr>
      <vt:lpstr>PowerPoint Presentation</vt:lpstr>
      <vt:lpstr>PowerPoint Presentation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OF STUDENT’S PERFORMANCE DATASET</dc:title>
  <dc:creator>kashif shaikh</dc:creator>
  <cp:lastModifiedBy>kashif shaikh</cp:lastModifiedBy>
  <cp:revision>124</cp:revision>
  <dcterms:created xsi:type="dcterms:W3CDTF">2021-05-17T21:40:47Z</dcterms:created>
  <dcterms:modified xsi:type="dcterms:W3CDTF">2021-05-21T16:45:58Z</dcterms:modified>
</cp:coreProperties>
</file>